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14" r:id="rId3"/>
    <p:sldId id="322" r:id="rId4"/>
    <p:sldId id="321" r:id="rId5"/>
    <p:sldId id="323" r:id="rId6"/>
    <p:sldId id="324" r:id="rId7"/>
    <p:sldId id="325" r:id="rId8"/>
    <p:sldId id="326" r:id="rId9"/>
    <p:sldId id="327" r:id="rId10"/>
    <p:sldId id="32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www.jtthink.com/course/9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使用</a:t>
            </a:r>
            <a:r>
              <a:rPr lang="en-US" altLang="zh-CN" sz="3600" dirty="0" err="1" smtClean="0"/>
              <a:t>grpc</a:t>
            </a:r>
            <a:r>
              <a:rPr lang="zh-CN" altLang="en-US" sz="3600" dirty="0" smtClean="0"/>
              <a:t>构建一个简易商品服务、注册到</a:t>
            </a:r>
            <a:r>
              <a:rPr lang="en-US" altLang="zh-CN" sz="3600" dirty="0" smtClean="0"/>
              <a:t>consul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前面我们演示的是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89645" y="1791730"/>
            <a:ext cx="2125362" cy="1396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或纯客户端命令行程序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33935" y="970006"/>
            <a:ext cx="1692876" cy="16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是个</a:t>
            </a:r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5634681" y="4841169"/>
            <a:ext cx="1421027" cy="1507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consul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1"/>
          </p:cNvCxnSpPr>
          <p:nvPr/>
        </p:nvCxnSpPr>
        <p:spPr>
          <a:xfrm flipH="1">
            <a:off x="7302844" y="4617763"/>
            <a:ext cx="1515233" cy="558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14054" y="4853526"/>
            <a:ext cx="116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注册到了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5"/>
          </p:cNvCxnSpPr>
          <p:nvPr/>
        </p:nvCxnSpPr>
        <p:spPr>
          <a:xfrm>
            <a:off x="2503755" y="2983559"/>
            <a:ext cx="3130926" cy="2516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01546" y="3384957"/>
            <a:ext cx="130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去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取服务地址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575590" y="4432687"/>
            <a:ext cx="1655806" cy="1263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Grpc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635578" y="2613454"/>
            <a:ext cx="3144796" cy="2240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57317" y="4897227"/>
            <a:ext cx="1692876" cy="16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PHP API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3"/>
            <a:endCxn id="9" idx="2"/>
          </p:cNvCxnSpPr>
          <p:nvPr/>
        </p:nvCxnSpPr>
        <p:spPr>
          <a:xfrm flipV="1">
            <a:off x="3350193" y="5594931"/>
            <a:ext cx="2284488" cy="12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首先假设你看过 这个课程（或能够自学）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www.jtthink.com/course/91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61" y="3174142"/>
            <a:ext cx="41433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首先创建一个新项目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安装好之前的各种库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具体看视频讲解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go </a:t>
            </a:r>
            <a:r>
              <a:rPr lang="en-US" altLang="zh-CN" dirty="0"/>
              <a:t>get </a:t>
            </a:r>
            <a:r>
              <a:rPr lang="en-US" altLang="zh-CN" dirty="0" smtClean="0"/>
              <a:t> github.com/micro/go-micro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Models.proto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syntax = "proto3";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package  </a:t>
            </a:r>
            <a:r>
              <a:rPr lang="en-US" altLang="zh-CN" dirty="0" smtClean="0"/>
              <a:t>Services;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ProdModel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// @</a:t>
            </a:r>
            <a:r>
              <a:rPr lang="en-US" altLang="zh-CN" dirty="0" err="1"/>
              <a:t>inject_tag</a:t>
            </a:r>
            <a:r>
              <a:rPr lang="en-US" altLang="zh-CN" dirty="0"/>
              <a:t>: </a:t>
            </a:r>
            <a:r>
              <a:rPr lang="en-US" altLang="zh-CN" dirty="0" err="1"/>
              <a:t>json</a:t>
            </a:r>
            <a:r>
              <a:rPr lang="en-US" altLang="zh-CN" dirty="0"/>
              <a:t>:"</a:t>
            </a:r>
            <a:r>
              <a:rPr lang="en-US" altLang="zh-CN" dirty="0" err="1"/>
              <a:t>pid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int32 </a:t>
            </a:r>
            <a:r>
              <a:rPr lang="en-US" altLang="zh-CN" dirty="0" err="1"/>
              <a:t>ProdID</a:t>
            </a:r>
            <a:r>
              <a:rPr lang="en-US" altLang="zh-CN" dirty="0"/>
              <a:t> 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// @</a:t>
            </a:r>
            <a:r>
              <a:rPr lang="en-US" altLang="zh-CN" dirty="0" err="1"/>
              <a:t>inject_tag</a:t>
            </a:r>
            <a:r>
              <a:rPr lang="en-US" altLang="zh-CN" dirty="0"/>
              <a:t>: </a:t>
            </a:r>
            <a:r>
              <a:rPr lang="en-US" altLang="zh-CN" dirty="0" err="1"/>
              <a:t>json</a:t>
            </a:r>
            <a:r>
              <a:rPr lang="en-US" altLang="zh-CN" dirty="0"/>
              <a:t>:"</a:t>
            </a:r>
            <a:r>
              <a:rPr lang="en-US" altLang="zh-CN" dirty="0" err="1"/>
              <a:t>pname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string </a:t>
            </a:r>
            <a:r>
              <a:rPr lang="en-US" altLang="zh-CN" dirty="0" err="1"/>
              <a:t>ProdName</a:t>
            </a:r>
            <a:r>
              <a:rPr lang="en-US" altLang="zh-CN" dirty="0"/>
              <a:t>=2;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ProdService.proto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syntax = "proto3";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package  Services;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"</a:t>
            </a:r>
            <a:r>
              <a:rPr lang="en-US" altLang="zh-CN" dirty="0" err="1"/>
              <a:t>Models.proto</a:t>
            </a:r>
            <a:r>
              <a:rPr lang="en-US" altLang="zh-CN" dirty="0"/>
              <a:t>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ProdsRequest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int32 size=1;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</a:t>
            </a:r>
            <a:r>
              <a:rPr lang="en-US" altLang="zh-CN" dirty="0" err="1"/>
              <a:t>ProdListResponse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repeated </a:t>
            </a:r>
            <a:r>
              <a:rPr lang="en-US" altLang="zh-CN" dirty="0" err="1"/>
              <a:t>ProdModel</a:t>
            </a:r>
            <a:r>
              <a:rPr lang="en-US" altLang="zh-CN" dirty="0"/>
              <a:t> data=1;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service </a:t>
            </a:r>
            <a:r>
              <a:rPr lang="en-US" altLang="zh-CN" dirty="0" err="1"/>
              <a:t>ProdService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/>
              <a:t>getProdsList</a:t>
            </a:r>
            <a:r>
              <a:rPr lang="en-US" altLang="zh-CN" dirty="0"/>
              <a:t>(</a:t>
            </a:r>
            <a:r>
              <a:rPr lang="en-US" altLang="zh-CN" dirty="0" err="1"/>
              <a:t>ProdsRequest</a:t>
            </a:r>
            <a:r>
              <a:rPr lang="en-US" altLang="zh-CN" dirty="0"/>
              <a:t>) returns(</a:t>
            </a:r>
            <a:r>
              <a:rPr lang="en-US" altLang="zh-CN" dirty="0" err="1"/>
              <a:t>ProdListResponse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生成部分（批处理）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cd Services/</a:t>
            </a:r>
            <a:r>
              <a:rPr lang="en-US" altLang="zh-CN" dirty="0" err="1"/>
              <a:t>protos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micro_out</a:t>
            </a:r>
            <a:r>
              <a:rPr lang="en-US" altLang="zh-CN" dirty="0"/>
              <a:t>=../ --</a:t>
            </a:r>
            <a:r>
              <a:rPr lang="en-US" altLang="zh-CN" dirty="0" err="1"/>
              <a:t>go_out</a:t>
            </a:r>
            <a:r>
              <a:rPr lang="en-US" altLang="zh-CN" dirty="0"/>
              <a:t>=../ </a:t>
            </a:r>
            <a:r>
              <a:rPr lang="en-US" altLang="zh-CN" dirty="0" err="1"/>
              <a:t>Models.proto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 --</a:t>
            </a:r>
            <a:r>
              <a:rPr lang="en-US" altLang="zh-CN" dirty="0" err="1"/>
              <a:t>micro_out</a:t>
            </a:r>
            <a:r>
              <a:rPr lang="en-US" altLang="zh-CN" dirty="0"/>
              <a:t>=../ --</a:t>
            </a:r>
            <a:r>
              <a:rPr lang="en-US" altLang="zh-CN" dirty="0" err="1"/>
              <a:t>go_out</a:t>
            </a:r>
            <a:r>
              <a:rPr lang="en-US" altLang="zh-CN" dirty="0"/>
              <a:t>=../ </a:t>
            </a:r>
            <a:r>
              <a:rPr lang="en-US" altLang="zh-CN" dirty="0" err="1"/>
              <a:t>ProdService.proto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-go-inject-tag -input=../</a:t>
            </a:r>
            <a:r>
              <a:rPr lang="en-US" altLang="zh-CN" dirty="0" err="1"/>
              <a:t>Models.pb.go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cd .. &amp;&amp; cd ..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97" y="1297458"/>
            <a:ext cx="11726562" cy="53010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newProd</a:t>
            </a:r>
            <a:r>
              <a:rPr lang="en-US" altLang="zh-CN" dirty="0"/>
              <a:t>(id int32,pname string) *</a:t>
            </a:r>
            <a:r>
              <a:rPr lang="en-US" altLang="zh-CN" dirty="0" err="1"/>
              <a:t>Services.ProdModel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&amp;</a:t>
            </a:r>
            <a:r>
              <a:rPr lang="en-US" altLang="zh-CN" dirty="0" err="1"/>
              <a:t>Services.ProdModel</a:t>
            </a:r>
            <a:r>
              <a:rPr lang="en-US" altLang="zh-CN" dirty="0"/>
              <a:t>{</a:t>
            </a:r>
            <a:r>
              <a:rPr lang="en-US" altLang="zh-CN" dirty="0" err="1"/>
              <a:t>ProdID:id,ProdName:pname</a:t>
            </a: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ProdService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(*</a:t>
            </a:r>
            <a:r>
              <a:rPr lang="en-US" altLang="zh-CN" dirty="0" err="1"/>
              <a:t>ProdService</a:t>
            </a:r>
            <a:r>
              <a:rPr lang="en-US" altLang="zh-CN" dirty="0"/>
              <a:t>) </a:t>
            </a:r>
            <a:r>
              <a:rPr lang="en-US" altLang="zh-CN" dirty="0" err="1"/>
              <a:t>GetProdsList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 </a:t>
            </a:r>
            <a:r>
              <a:rPr lang="en-US" altLang="zh-CN" dirty="0" err="1"/>
              <a:t>context.Context</a:t>
            </a:r>
            <a:r>
              <a:rPr lang="en-US" altLang="zh-CN" dirty="0"/>
              <a:t>, in *</a:t>
            </a:r>
            <a:r>
              <a:rPr lang="en-US" altLang="zh-CN" dirty="0" err="1"/>
              <a:t>Services.ProdsRequest</a:t>
            </a:r>
            <a:r>
              <a:rPr lang="en-US" altLang="zh-CN" dirty="0"/>
              <a:t>, res *</a:t>
            </a:r>
            <a:r>
              <a:rPr lang="en-US" altLang="zh-CN" dirty="0" err="1"/>
              <a:t>Services.ProdListResponse</a:t>
            </a:r>
            <a:r>
              <a:rPr lang="en-US" altLang="zh-CN" dirty="0"/>
              <a:t>) error{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models:=make([]*Services.ProdModel,0)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i int32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for i=0;i&lt;</a:t>
            </a:r>
            <a:r>
              <a:rPr lang="en-US" altLang="zh-CN" dirty="0" err="1"/>
              <a:t>in.Size;i</a:t>
            </a:r>
            <a:r>
              <a:rPr lang="en-US" altLang="zh-CN" dirty="0"/>
              <a:t>++{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models=append(</a:t>
            </a:r>
            <a:r>
              <a:rPr lang="en-US" altLang="zh-CN" dirty="0" err="1"/>
              <a:t>models,newProd</a:t>
            </a:r>
            <a:r>
              <a:rPr lang="en-US" altLang="zh-CN" dirty="0"/>
              <a:t>(100+i,"prodname"+strconv.Itoa(100+int(i))))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res.Data</a:t>
            </a:r>
            <a:r>
              <a:rPr lang="en-US" altLang="zh-CN" dirty="0"/>
              <a:t>=models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nil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97" y="1297458"/>
            <a:ext cx="11726562" cy="5301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consulReg</a:t>
            </a:r>
            <a:r>
              <a:rPr lang="en-US" altLang="zh-CN" dirty="0"/>
              <a:t>:=</a:t>
            </a:r>
            <a:r>
              <a:rPr lang="en-US" altLang="zh-CN" dirty="0" err="1"/>
              <a:t>consul.NewRegistry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registry.Addrs</a:t>
            </a:r>
            <a:r>
              <a:rPr lang="en-US" altLang="zh-CN" dirty="0"/>
              <a:t>("192.168.29.135:8500"),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service := </a:t>
            </a:r>
            <a:r>
              <a:rPr lang="en-US" altLang="zh-CN" dirty="0" err="1"/>
              <a:t>micro.NewService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micro.Name</a:t>
            </a:r>
            <a:r>
              <a:rPr lang="en-US" altLang="zh-CN" dirty="0"/>
              <a:t>("</a:t>
            </a:r>
            <a:r>
              <a:rPr lang="en-US" altLang="zh-CN" dirty="0" err="1"/>
              <a:t>prodservice</a:t>
            </a:r>
            <a:r>
              <a:rPr lang="en-US" altLang="zh-CN" dirty="0"/>
              <a:t>"),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micro.Registry</a:t>
            </a:r>
            <a:r>
              <a:rPr lang="en-US" altLang="zh-CN" dirty="0"/>
              <a:t>(</a:t>
            </a:r>
            <a:r>
              <a:rPr lang="en-US" altLang="zh-CN" dirty="0" err="1"/>
              <a:t>consulReg</a:t>
            </a:r>
            <a:r>
              <a:rPr lang="en-US" altLang="zh-CN" dirty="0"/>
              <a:t>),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service.Init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Services.RegisterProdServiceHandler</a:t>
            </a:r>
            <a:r>
              <a:rPr lang="en-US" altLang="zh-CN" dirty="0"/>
              <a:t>(</a:t>
            </a:r>
            <a:r>
              <a:rPr lang="en-US" altLang="zh-CN" dirty="0" err="1"/>
              <a:t>service.Server</a:t>
            </a:r>
            <a:r>
              <a:rPr lang="en-US" altLang="zh-CN" dirty="0"/>
              <a:t>(),new(</a:t>
            </a:r>
            <a:r>
              <a:rPr lang="en-US" altLang="zh-CN" dirty="0" err="1"/>
              <a:t>ServiceImpl.ProdService</a:t>
            </a:r>
            <a:r>
              <a:rPr lang="en-US" altLang="zh-CN" dirty="0"/>
              <a:t>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service.Run</a:t>
            </a:r>
            <a:r>
              <a:rPr lang="en-US" altLang="zh-CN" dirty="0"/>
              <a:t>()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演示</Application>
  <PresentationFormat>自定义</PresentationFormat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前面我们演示的是</vt:lpstr>
      <vt:lpstr>grpc</vt:lpstr>
      <vt:lpstr>首先创建一个新项目	</vt:lpstr>
      <vt:lpstr>Models.proto</vt:lpstr>
      <vt:lpstr>ProdService.proto</vt:lpstr>
      <vt:lpstr>生成部分（批处理）</vt:lpstr>
      <vt:lpstr>实现类</vt:lpstr>
      <vt:lpstr>启动类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1199</cp:revision>
  <dcterms:created xsi:type="dcterms:W3CDTF">2016-05-22T15:40:00Z</dcterms:created>
  <dcterms:modified xsi:type="dcterms:W3CDTF">2020-05-23T13:26:48Z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