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314" r:id="rId3"/>
    <p:sldId id="322" r:id="rId4"/>
    <p:sldId id="321" r:id="rId5"/>
    <p:sldId id="323" r:id="rId6"/>
    <p:sldId id="324" r:id="rId7"/>
    <p:sldId id="325" r:id="rId8"/>
    <p:sldId id="326" r:id="rId9"/>
    <p:sldId id="327" r:id="rId10"/>
    <p:sldId id="328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在</a:t>
            </a:r>
            <a:r>
              <a:rPr lang="en-US" altLang="zh-CN" sz="3600" dirty="0" smtClean="0"/>
              <a:t>gin</a:t>
            </a:r>
            <a:r>
              <a:rPr lang="zh-CN" altLang="en-US" sz="3600" dirty="0" smtClean="0"/>
              <a:t>中调用上节课构建的</a:t>
            </a:r>
            <a:r>
              <a:rPr lang="en-US" altLang="zh-CN" sz="3600" dirty="0" err="1" smtClean="0"/>
              <a:t>rpc</a:t>
            </a:r>
            <a:r>
              <a:rPr lang="zh-CN" altLang="en-US" sz="3600" dirty="0" smtClean="0"/>
              <a:t>服务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获取商品列表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前面我们演示的是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81872" y="1587245"/>
            <a:ext cx="2125362" cy="1396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或纯客户端命令行程序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5214551" y="2285402"/>
            <a:ext cx="1421027" cy="1507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consul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1"/>
          </p:cNvCxnSpPr>
          <p:nvPr/>
        </p:nvCxnSpPr>
        <p:spPr>
          <a:xfrm flipH="1" flipV="1">
            <a:off x="6820930" y="3384957"/>
            <a:ext cx="1997147" cy="123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4054" y="4853526"/>
            <a:ext cx="11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注册到了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5"/>
          </p:cNvCxnSpPr>
          <p:nvPr/>
        </p:nvCxnSpPr>
        <p:spPr>
          <a:xfrm>
            <a:off x="2095982" y="2779074"/>
            <a:ext cx="2945575" cy="39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1546" y="3384957"/>
            <a:ext cx="130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取服务地址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575590" y="4432687"/>
            <a:ext cx="1655806" cy="1263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9" y="5176691"/>
            <a:ext cx="8953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 flipV="1">
            <a:off x="1099751" y="3039164"/>
            <a:ext cx="102973" cy="1814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0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、先看课程操作， 把上节课的文件拷贝过去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、生成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cd Services/</a:t>
            </a:r>
            <a:r>
              <a:rPr lang="en-US" altLang="zh-CN" dirty="0" err="1"/>
              <a:t>protos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 smtClean="0"/>
              <a:t>Models.proto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ProdService.proto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-go-inject-tag -input=../</a:t>
            </a:r>
            <a:r>
              <a:rPr lang="en-US" altLang="zh-CN" dirty="0" err="1"/>
              <a:t>Models.pb.go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 .. &amp;&amp; cd ..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7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serivce</a:t>
            </a:r>
            <a:r>
              <a:rPr lang="en-US" altLang="zh-CN" dirty="0"/>
              <a:t>:=</a:t>
            </a:r>
            <a:r>
              <a:rPr lang="en-US" altLang="zh-CN" dirty="0" err="1"/>
              <a:t>micro.NewService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micro.Name</a:t>
            </a:r>
            <a:r>
              <a:rPr lang="en-US" altLang="zh-CN" dirty="0"/>
              <a:t>("</a:t>
            </a:r>
            <a:r>
              <a:rPr lang="en-US" altLang="zh-CN" dirty="0" err="1"/>
              <a:t>prodservice.client</a:t>
            </a:r>
            <a:r>
              <a:rPr lang="en-US" altLang="zh-CN" dirty="0"/>
              <a:t>"),</a:t>
            </a:r>
          </a:p>
          <a:p>
            <a:pPr marL="0" indent="0">
              <a:buNone/>
            </a:pPr>
            <a:r>
              <a:rPr lang="en-US" altLang="zh-CN" dirty="0"/>
              <a:t>    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prodService</a:t>
            </a:r>
            <a:r>
              <a:rPr lang="en-US" altLang="zh-CN" dirty="0"/>
              <a:t>:=</a:t>
            </a:r>
            <a:r>
              <a:rPr lang="en-US" altLang="zh-CN" dirty="0" err="1"/>
              <a:t>Services.NewProdService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",</a:t>
            </a:r>
            <a:r>
              <a:rPr lang="en-US" altLang="zh-CN" dirty="0" err="1"/>
              <a:t>serivce.Client</a:t>
            </a:r>
            <a:r>
              <a:rPr lang="en-US" altLang="zh-CN" dirty="0"/>
              <a:t>())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1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86248"/>
            <a:ext cx="11353800" cy="56717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pr</a:t>
            </a:r>
            <a:r>
              <a:rPr lang="en-US" altLang="zh-CN" dirty="0"/>
              <a:t>  </a:t>
            </a:r>
            <a:r>
              <a:rPr lang="en-US" altLang="zh-CN" dirty="0" err="1"/>
              <a:t>Services.ProdsRequest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err:=</a:t>
            </a:r>
            <a:r>
              <a:rPr lang="en-US" altLang="zh-CN" dirty="0" err="1"/>
              <a:t>ginctx.Bind</a:t>
            </a:r>
            <a:r>
              <a:rPr lang="en-US" altLang="zh-CN" dirty="0"/>
              <a:t>(&amp;</a:t>
            </a:r>
            <a:r>
              <a:rPr lang="en-US" altLang="zh-CN" dirty="0" err="1"/>
              <a:t>pr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	if err!=nil{</a:t>
            </a:r>
          </a:p>
          <a:p>
            <a:pPr marL="0" indent="0">
              <a:buNone/>
            </a:pPr>
            <a:r>
              <a:rPr lang="en-US" altLang="zh-CN" dirty="0"/>
              <a:t>				 </a:t>
            </a:r>
            <a:r>
              <a:rPr lang="en-US" altLang="zh-CN" dirty="0" err="1"/>
              <a:t>ginctx.JSON</a:t>
            </a:r>
            <a:r>
              <a:rPr lang="en-US" altLang="zh-CN" dirty="0"/>
              <a:t>(500,gin.H{</a:t>
            </a:r>
          </a:p>
          <a:p>
            <a:pPr marL="0" indent="0">
              <a:buNone/>
            </a:pPr>
            <a:r>
              <a:rPr lang="en-US" altLang="zh-CN" dirty="0"/>
              <a:t>					"status":</a:t>
            </a:r>
            <a:r>
              <a:rPr lang="en-US" altLang="zh-CN" dirty="0" err="1"/>
              <a:t>err.Error</a:t>
            </a:r>
            <a:r>
              <a:rPr lang="en-US" altLang="zh-CN" dirty="0"/>
              <a:t>(),</a:t>
            </a:r>
          </a:p>
          <a:p>
            <a:pPr marL="0" indent="0">
              <a:buNone/>
            </a:pPr>
            <a:r>
              <a:rPr lang="en-US" altLang="zh-CN" dirty="0"/>
              <a:t>				})</a:t>
            </a:r>
          </a:p>
          <a:p>
            <a:pPr marL="0" indent="0">
              <a:buNone/>
            </a:pPr>
            <a:r>
              <a:rPr lang="en-US" altLang="zh-CN" dirty="0"/>
              <a:t>				 </a:t>
            </a:r>
            <a:r>
              <a:rPr lang="en-US" altLang="zh-CN" dirty="0" err="1"/>
              <a:t>ginctx.Abort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		}else{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res,err</a:t>
            </a:r>
            <a:r>
              <a:rPr lang="en-US" altLang="zh-CN" dirty="0"/>
              <a:t>:=</a:t>
            </a:r>
            <a:r>
              <a:rPr lang="en-US" altLang="zh-CN" dirty="0" err="1"/>
              <a:t>prodService.GetProdsList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(),&amp;</a:t>
            </a:r>
            <a:r>
              <a:rPr lang="en-US" altLang="zh-CN" dirty="0" err="1"/>
              <a:t>pr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		if err!=nil {</a:t>
            </a:r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en-US" altLang="zh-CN" dirty="0" err="1"/>
              <a:t>ginctx.JSON</a:t>
            </a:r>
            <a:r>
              <a:rPr lang="en-US" altLang="zh-CN" dirty="0"/>
              <a:t>(500, </a:t>
            </a:r>
            <a:r>
              <a:rPr lang="en-US" altLang="zh-CN" dirty="0" err="1"/>
              <a:t>gin.H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				"status": </a:t>
            </a:r>
            <a:r>
              <a:rPr lang="en-US" altLang="zh-CN" dirty="0" err="1"/>
              <a:t>err.Error</a:t>
            </a:r>
            <a:r>
              <a:rPr lang="en-US" altLang="zh-CN" dirty="0"/>
              <a:t>(),</a:t>
            </a:r>
          </a:p>
          <a:p>
            <a:pPr marL="0" indent="0">
              <a:buNone/>
            </a:pPr>
            <a:r>
              <a:rPr lang="en-US" altLang="zh-CN" dirty="0"/>
              <a:t>					})</a:t>
            </a:r>
          </a:p>
          <a:p>
            <a:pPr marL="0" indent="0">
              <a:buNone/>
            </a:pPr>
            <a:r>
              <a:rPr lang="en-US" altLang="zh-CN" dirty="0"/>
              <a:t>				}else{</a:t>
            </a:r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en-US" altLang="zh-CN" dirty="0" err="1"/>
              <a:t>ginctx.JSON</a:t>
            </a:r>
            <a:r>
              <a:rPr lang="en-US" altLang="zh-CN" dirty="0"/>
              <a:t>(200,gin.H{"data":</a:t>
            </a:r>
            <a:r>
              <a:rPr lang="en-US" altLang="zh-CN" dirty="0" err="1"/>
              <a:t>res.Data</a:t>
            </a:r>
            <a:r>
              <a:rPr lang="en-US" altLang="zh-CN" dirty="0"/>
              <a:t>})</a:t>
            </a:r>
          </a:p>
          <a:p>
            <a:pPr marL="0" indent="0">
              <a:buNone/>
            </a:pPr>
            <a:r>
              <a:rPr lang="en-US" altLang="zh-CN" dirty="0"/>
              <a:t>				}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77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ProdService.proto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syntax = "proto3";</a:t>
            </a:r>
          </a:p>
          <a:p>
            <a:pPr marL="0" indent="0">
              <a:buNone/>
            </a:pPr>
            <a:r>
              <a:rPr lang="en-US" altLang="zh-CN" dirty="0"/>
              <a:t>package  Services;</a:t>
            </a:r>
          </a:p>
          <a:p>
            <a:pPr marL="0" indent="0">
              <a:buNone/>
            </a:pPr>
            <a:r>
              <a:rPr lang="en-US" altLang="zh-CN" dirty="0"/>
              <a:t>import "</a:t>
            </a:r>
            <a:r>
              <a:rPr lang="en-US" altLang="zh-CN" dirty="0" err="1"/>
              <a:t>Models.proto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ProdsRequest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int32 size=1;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ProdListResponse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ProdModel</a:t>
            </a:r>
            <a:r>
              <a:rPr lang="en-US" altLang="zh-CN" dirty="0"/>
              <a:t> data=1;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en-US" altLang="zh-CN" dirty="0" err="1"/>
              <a:t>ProdService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getProdsList</a:t>
            </a:r>
            <a:r>
              <a:rPr lang="en-US" altLang="zh-CN" dirty="0"/>
              <a:t>(</a:t>
            </a:r>
            <a:r>
              <a:rPr lang="en-US" altLang="zh-CN" dirty="0" err="1"/>
              <a:t>ProdsRequest</a:t>
            </a:r>
            <a:r>
              <a:rPr lang="en-US" altLang="zh-CN" dirty="0"/>
              <a:t>) returns(</a:t>
            </a:r>
            <a:r>
              <a:rPr lang="en-US" altLang="zh-CN" dirty="0" err="1"/>
              <a:t>ProdListResponse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38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生成部分（批处理）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cd Services/</a:t>
            </a:r>
            <a:r>
              <a:rPr lang="en-US" altLang="zh-CN" dirty="0" err="1"/>
              <a:t>protos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Models.proto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ProdService.proto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-go-inject-tag -input=../</a:t>
            </a:r>
            <a:r>
              <a:rPr lang="en-US" altLang="zh-CN" dirty="0" err="1"/>
              <a:t>Models.pb.go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 .. &amp;&amp; cd ..</a:t>
            </a:r>
          </a:p>
        </p:txBody>
      </p:sp>
    </p:spTree>
    <p:extLst>
      <p:ext uri="{BB962C8B-B14F-4D97-AF65-F5344CB8AC3E}">
        <p14:creationId xmlns:p14="http://schemas.microsoft.com/office/powerpoint/2010/main" val="13868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297458"/>
            <a:ext cx="11726562" cy="5301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newProd</a:t>
            </a:r>
            <a:r>
              <a:rPr lang="en-US" altLang="zh-CN" dirty="0"/>
              <a:t>(id int32,pname string) *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return &amp;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  <a:r>
              <a:rPr lang="en-US" altLang="zh-CN" dirty="0" err="1"/>
              <a:t>ProdID:id,ProdName:pname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ProdService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(*</a:t>
            </a:r>
            <a:r>
              <a:rPr lang="en-US" altLang="zh-CN" dirty="0" err="1"/>
              <a:t>ProdService</a:t>
            </a:r>
            <a:r>
              <a:rPr lang="en-US" altLang="zh-CN" dirty="0"/>
              <a:t>) </a:t>
            </a:r>
            <a:r>
              <a:rPr lang="en-US" altLang="zh-CN" dirty="0" err="1"/>
              <a:t>GetProdsList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in *</a:t>
            </a:r>
            <a:r>
              <a:rPr lang="en-US" altLang="zh-CN" dirty="0" err="1"/>
              <a:t>Services.ProdsRequest</a:t>
            </a:r>
            <a:r>
              <a:rPr lang="en-US" altLang="zh-CN" dirty="0"/>
              <a:t>, res *</a:t>
            </a:r>
            <a:r>
              <a:rPr lang="en-US" altLang="zh-CN" dirty="0" err="1"/>
              <a:t>Services.ProdListResponse</a:t>
            </a:r>
            <a:r>
              <a:rPr lang="en-US" altLang="zh-CN" dirty="0"/>
              <a:t>) error{</a:t>
            </a:r>
          </a:p>
          <a:p>
            <a:pPr marL="0" indent="0">
              <a:buNone/>
            </a:pPr>
            <a:r>
              <a:rPr lang="en-US" altLang="zh-CN" dirty="0"/>
              <a:t>	models:=make([]*Services.ProdModel,0)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i int32</a:t>
            </a:r>
          </a:p>
          <a:p>
            <a:pPr marL="0" indent="0">
              <a:buNone/>
            </a:pPr>
            <a:r>
              <a:rPr lang="en-US" altLang="zh-CN" dirty="0"/>
              <a:t>	for i=0;i&lt;</a:t>
            </a:r>
            <a:r>
              <a:rPr lang="en-US" altLang="zh-CN" dirty="0" err="1"/>
              <a:t>in.Size;i</a:t>
            </a:r>
            <a:r>
              <a:rPr lang="en-US" altLang="zh-CN" dirty="0"/>
              <a:t>++{</a:t>
            </a:r>
          </a:p>
          <a:p>
            <a:pPr marL="0" indent="0">
              <a:buNone/>
            </a:pPr>
            <a:r>
              <a:rPr lang="en-US" altLang="zh-CN" dirty="0"/>
              <a:t>		models=append(</a:t>
            </a:r>
            <a:r>
              <a:rPr lang="en-US" altLang="zh-CN" dirty="0" err="1"/>
              <a:t>models,newProd</a:t>
            </a:r>
            <a:r>
              <a:rPr lang="en-US" altLang="zh-CN" dirty="0"/>
              <a:t>(100+i,"prodname"+strconv.Itoa(100+int(i))))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res.Data</a:t>
            </a:r>
            <a:r>
              <a:rPr lang="en-US" altLang="zh-CN" dirty="0"/>
              <a:t>=models</a:t>
            </a:r>
          </a:p>
          <a:p>
            <a:pPr marL="0" indent="0">
              <a:buNone/>
            </a:pPr>
            <a:r>
              <a:rPr lang="en-US" altLang="zh-CN" dirty="0"/>
              <a:t>	return nil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5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297458"/>
            <a:ext cx="11726562" cy="5301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consulReg</a:t>
            </a:r>
            <a:r>
              <a:rPr lang="en-US" altLang="zh-CN" dirty="0"/>
              <a:t>:=</a:t>
            </a:r>
            <a:r>
              <a:rPr lang="en-US" altLang="zh-CN" dirty="0" err="1"/>
              <a:t>consul.NewRegistry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registry.Addrs</a:t>
            </a:r>
            <a:r>
              <a:rPr lang="en-US" altLang="zh-CN" dirty="0"/>
              <a:t>("192.168.29.135:8500"),</a:t>
            </a:r>
          </a:p>
          <a:p>
            <a:pPr marL="0" indent="0">
              <a:buNone/>
            </a:pPr>
            <a:r>
              <a:rPr lang="en-US" altLang="zh-CN" dirty="0"/>
              <a:t>	)</a:t>
            </a:r>
          </a:p>
          <a:p>
            <a:pPr marL="0" indent="0">
              <a:buNone/>
            </a:pPr>
            <a:r>
              <a:rPr lang="en-US" altLang="zh-CN" dirty="0"/>
              <a:t>	service := </a:t>
            </a:r>
            <a:r>
              <a:rPr lang="en-US" altLang="zh-CN" dirty="0" err="1"/>
              <a:t>micro.NewService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micro.Name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"),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micro.Registry</a:t>
            </a:r>
            <a:r>
              <a:rPr lang="en-US" altLang="zh-CN" dirty="0"/>
              <a:t>(</a:t>
            </a:r>
            <a:r>
              <a:rPr lang="en-US" altLang="zh-CN" dirty="0" err="1"/>
              <a:t>consulReg</a:t>
            </a:r>
            <a:r>
              <a:rPr lang="en-US" altLang="zh-CN" dirty="0"/>
              <a:t>),</a:t>
            </a:r>
          </a:p>
          <a:p>
            <a:pPr marL="0" indent="0">
              <a:buNone/>
            </a:pPr>
            <a:r>
              <a:rPr lang="en-US" altLang="zh-CN" dirty="0"/>
              <a:t>	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service.Init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Services.RegisterProdServiceHandler</a:t>
            </a:r>
            <a:r>
              <a:rPr lang="en-US" altLang="zh-CN" dirty="0"/>
              <a:t>(</a:t>
            </a:r>
            <a:r>
              <a:rPr lang="en-US" altLang="zh-CN" dirty="0" err="1"/>
              <a:t>service.Server</a:t>
            </a:r>
            <a:r>
              <a:rPr lang="en-US" altLang="zh-CN" dirty="0"/>
              <a:t>(),new(</a:t>
            </a:r>
            <a:r>
              <a:rPr lang="en-US" altLang="zh-CN" dirty="0" err="1"/>
              <a:t>ServiceImpl.ProdService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service.Run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90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10584</TotalTime>
  <Words>184</Words>
  <Application>Microsoft Office PowerPoint</Application>
  <PresentationFormat>自定义</PresentationFormat>
  <Paragraphs>93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3_Office 主题​​</vt:lpstr>
      <vt:lpstr> </vt:lpstr>
      <vt:lpstr>前面我们演示的是</vt:lpstr>
      <vt:lpstr>第一步</vt:lpstr>
      <vt:lpstr>基本代码</vt:lpstr>
      <vt:lpstr>基本代码</vt:lpstr>
      <vt:lpstr>ProdService.proto</vt:lpstr>
      <vt:lpstr>生成部分（批处理）</vt:lpstr>
      <vt:lpstr>实现类</vt:lpstr>
      <vt:lpstr>启动类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1208</cp:revision>
  <dcterms:created xsi:type="dcterms:W3CDTF">2016-05-22T15:40:23Z</dcterms:created>
  <dcterms:modified xsi:type="dcterms:W3CDTF">2019-09-16T10:24:43Z</dcterms:modified>
</cp:coreProperties>
</file>