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4" r:id="rId3"/>
    <p:sldId id="32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在</a:t>
            </a:r>
            <a:r>
              <a:rPr lang="en-US" altLang="zh-CN" sz="3600" dirty="0" smtClean="0"/>
              <a:t>gin</a:t>
            </a:r>
            <a:r>
              <a:rPr lang="zh-CN" altLang="en-US" sz="3600" dirty="0" smtClean="0"/>
              <a:t>中调用</a:t>
            </a:r>
            <a:r>
              <a:rPr lang="en-US" altLang="zh-CN" sz="3600" dirty="0" err="1" smtClean="0"/>
              <a:t>rpc</a:t>
            </a:r>
            <a:r>
              <a:rPr lang="zh-CN" altLang="en-US" sz="3600" dirty="0" smtClean="0"/>
              <a:t>服务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参数名处理、代码基本封装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ProdsRequest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@</a:t>
            </a:r>
            <a:r>
              <a:rPr lang="en-US" altLang="zh-CN" dirty="0" err="1"/>
              <a:t>inject_tag</a:t>
            </a:r>
            <a:r>
              <a:rPr lang="en-US" altLang="zh-CN" dirty="0"/>
              <a:t>: </a:t>
            </a:r>
            <a:r>
              <a:rPr lang="en-US" altLang="zh-CN" dirty="0" err="1"/>
              <a:t>json</a:t>
            </a:r>
            <a:r>
              <a:rPr lang="en-US" altLang="zh-CN" dirty="0"/>
              <a:t>:"</a:t>
            </a:r>
            <a:r>
              <a:rPr lang="en-US" altLang="zh-CN" dirty="0" err="1"/>
              <a:t>size",</a:t>
            </a:r>
            <a:r>
              <a:rPr lang="en-US" altLang="zh-CN" dirty="0" err="1">
                <a:solidFill>
                  <a:srgbClr val="FF0000"/>
                </a:solidFill>
              </a:rPr>
              <a:t>form:"size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int32 size=1;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生成部分加入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-go-inject-tag -input=../</a:t>
            </a:r>
            <a:r>
              <a:rPr lang="en-US" altLang="zh-CN" dirty="0" err="1"/>
              <a:t>ProdService.pb.go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自定义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关于form参数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1215</cp:revision>
  <dcterms:created xsi:type="dcterms:W3CDTF">2016-05-22T15:40:00Z</dcterms:created>
  <dcterms:modified xsi:type="dcterms:W3CDTF">2020-05-23T13:45:03Z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