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4" r:id="rId3"/>
    <p:sldId id="32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icro/go-plugins/tree/master/wrap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的装饰器</a:t>
            </a:r>
            <a:r>
              <a:rPr lang="en-US" altLang="zh-CN" sz="3600" dirty="0" smtClean="0"/>
              <a:t>wrapper</a:t>
            </a:r>
            <a:r>
              <a:rPr lang="zh-CN" altLang="en-US" sz="3600" dirty="0" smtClean="0"/>
              <a:t>的初步使用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中间件</a:t>
            </a:r>
            <a:r>
              <a:rPr lang="en-US" altLang="zh-CN" sz="3600" smtClean="0"/>
              <a:t>)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github.com/micro/go-plugins/tree/master/wrapper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这里面有个</a:t>
            </a:r>
            <a:r>
              <a:rPr lang="en-US" altLang="zh-CN" dirty="0" smtClean="0"/>
              <a:t>breaker</a:t>
            </a:r>
            <a:r>
              <a:rPr lang="zh-CN" altLang="en-US" dirty="0" smtClean="0"/>
              <a:t>。 之前在</a:t>
            </a:r>
            <a:r>
              <a:rPr lang="en-US" altLang="zh-CN" dirty="0" smtClean="0"/>
              <a:t>go-kit</a:t>
            </a:r>
            <a:r>
              <a:rPr lang="zh-CN" altLang="en-US" dirty="0" smtClean="0"/>
              <a:t>中讲过原理，本课时先讲怎么使用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在学习之前我们先要了解下</a:t>
            </a:r>
            <a:r>
              <a:rPr lang="en-US" altLang="zh-CN" dirty="0" smtClean="0"/>
              <a:t>Wrapper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文档位置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1221</cp:revision>
  <dcterms:created xsi:type="dcterms:W3CDTF">2016-05-22T15:40:00Z</dcterms:created>
  <dcterms:modified xsi:type="dcterms:W3CDTF">2020-05-23T13:51:47Z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