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14" r:id="rId3"/>
    <p:sldId id="328" r:id="rId4"/>
    <p:sldId id="321" r:id="rId5"/>
    <p:sldId id="322" r:id="rId6"/>
    <p:sldId id="324" r:id="rId7"/>
    <p:sldId id="325" r:id="rId8"/>
    <p:sldId id="326" r:id="rId9"/>
    <p:sldId id="3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fex/hystrix-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www.jtthink.com/course/8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第二章：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熔断器使用</a:t>
            </a:r>
            <a:r>
              <a:rPr lang="en-US" altLang="zh-CN" sz="3600" dirty="0" smtClean="0"/>
              <a:t>(1):</a:t>
            </a:r>
            <a:r>
              <a:rPr lang="en-US" altLang="zh-CN" sz="3600" dirty="0" err="1" smtClean="0"/>
              <a:t>hystrix</a:t>
            </a:r>
            <a:r>
              <a:rPr lang="zh-CN" altLang="en-US" sz="3600" dirty="0" smtClean="0"/>
              <a:t>初步、捕获超时报错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1297" y="2347784"/>
            <a:ext cx="1655806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032789" y="3842951"/>
            <a:ext cx="1779373" cy="97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grpc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9" y="4084680"/>
            <a:ext cx="11811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V="1">
            <a:off x="2236573" y="3113903"/>
            <a:ext cx="1729946" cy="12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943600" y="3200400"/>
            <a:ext cx="2804984" cy="884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4432" y="3200400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超时或出错了咋办？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如果你学过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，肯定会接触过大名鼎鼎的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。它提供服务的熔断、降级、隔离等。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Go</a:t>
            </a:r>
            <a:r>
              <a:rPr lang="zh-CN" altLang="en-US" dirty="0" smtClean="0"/>
              <a:t>也有对应的库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github.com/afex/hystrix-go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不用安装，</a:t>
            </a:r>
            <a:r>
              <a:rPr lang="en-US" altLang="zh-CN" dirty="0" smtClean="0"/>
              <a:t>go-micro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plugins</a:t>
            </a:r>
            <a:r>
              <a:rPr lang="zh-CN" altLang="en-US" dirty="0" smtClean="0"/>
              <a:t>已经帮我们集成了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之前的课时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之前在这个课程里讲过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1"/>
              </a:rPr>
              <a:t>http://www.jtthink.com/course/83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24" y="3652194"/>
            <a:ext cx="53340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最初步的调用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err:=</a:t>
            </a:r>
            <a:r>
              <a:rPr lang="en-US" altLang="zh-CN" dirty="0" err="1"/>
              <a:t>hystrix.Do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命令名称</a:t>
            </a:r>
            <a:r>
              <a:rPr lang="en-US" altLang="zh-CN" dirty="0" smtClean="0"/>
              <a:t>", </a:t>
            </a:r>
            <a:r>
              <a:rPr lang="en-US" altLang="zh-CN" dirty="0" err="1"/>
              <a:t>func</a:t>
            </a:r>
            <a:r>
              <a:rPr lang="en-US" altLang="zh-CN" dirty="0"/>
              <a:t>() error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smtClean="0"/>
              <a:t> return </a:t>
            </a:r>
            <a:r>
              <a:rPr lang="en-US" altLang="zh-CN" dirty="0"/>
              <a:t>nil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},nil)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if err!=nil{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fmt.Println</a:t>
            </a:r>
            <a:r>
              <a:rPr lang="en-US" altLang="zh-CN" dirty="0"/>
              <a:t>(err)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}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使用套路</a:t>
            </a:r>
            <a:r>
              <a:rPr lang="en-US" altLang="zh-CN" dirty="0" smtClean="0"/>
              <a:t>1:config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创建一个 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configA</a:t>
            </a:r>
            <a:r>
              <a:rPr lang="en-US" altLang="zh-CN" dirty="0"/>
              <a:t>:=</a:t>
            </a:r>
            <a:r>
              <a:rPr lang="en-US" altLang="zh-CN" dirty="0" err="1"/>
              <a:t>hystrix.CommandConfig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Timeout:1000,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}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使用套路</a:t>
            </a:r>
            <a:r>
              <a:rPr lang="en-US" altLang="zh-CN" dirty="0" smtClean="0"/>
              <a:t>2:command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配置命令：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hystrix.ConfigureCommand</a:t>
            </a:r>
            <a:r>
              <a:rPr lang="en-US" altLang="zh-CN" dirty="0"/>
              <a:t>("</a:t>
            </a:r>
            <a:r>
              <a:rPr lang="en-US" altLang="zh-CN" dirty="0" err="1"/>
              <a:t>getprods</a:t>
            </a:r>
            <a:r>
              <a:rPr lang="en-US" altLang="zh-CN" dirty="0"/>
              <a:t>",</a:t>
            </a:r>
            <a:r>
              <a:rPr lang="en-US" altLang="zh-CN" dirty="0" err="1"/>
              <a:t>configA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hystrix.ConfigureCommand</a:t>
            </a:r>
            <a:r>
              <a:rPr lang="en-US" altLang="zh-CN" dirty="0"/>
              <a:t>("</a:t>
            </a:r>
            <a:r>
              <a:rPr lang="en-US" altLang="zh-CN" dirty="0" err="1"/>
              <a:t>getprods</a:t>
            </a:r>
            <a:r>
              <a:rPr lang="en-US" altLang="zh-CN" dirty="0"/>
              <a:t>",</a:t>
            </a:r>
            <a:r>
              <a:rPr lang="en-US" altLang="zh-CN" dirty="0" err="1"/>
              <a:t>configA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prodRes</a:t>
            </a:r>
            <a:r>
              <a:rPr lang="en-US" altLang="zh-CN" dirty="0"/>
              <a:t> *</a:t>
            </a:r>
            <a:r>
              <a:rPr lang="en-US" altLang="zh-CN" dirty="0" err="1"/>
              <a:t>Services.ProdListResponse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err:=</a:t>
            </a:r>
            <a:r>
              <a:rPr lang="en-US" altLang="zh-CN" dirty="0" err="1"/>
              <a:t>hystrix.Do</a:t>
            </a:r>
            <a:r>
              <a:rPr lang="en-US" altLang="zh-CN" dirty="0"/>
              <a:t>("</a:t>
            </a:r>
            <a:r>
              <a:rPr lang="en-US" altLang="zh-CN" dirty="0" err="1"/>
              <a:t>getprods</a:t>
            </a:r>
            <a:r>
              <a:rPr lang="en-US" altLang="zh-CN" dirty="0"/>
              <a:t>", </a:t>
            </a:r>
            <a:r>
              <a:rPr lang="en-US" altLang="zh-CN" dirty="0" err="1"/>
              <a:t>func</a:t>
            </a:r>
            <a:r>
              <a:rPr lang="en-US" altLang="zh-CN" dirty="0"/>
              <a:t>() error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prodRes,err</a:t>
            </a:r>
            <a:r>
              <a:rPr lang="en-US" altLang="zh-CN" dirty="0"/>
              <a:t>= </a:t>
            </a:r>
            <a:r>
              <a:rPr lang="en-US" altLang="zh-CN" dirty="0" err="1"/>
              <a:t>prodService.GetProdsList</a:t>
            </a:r>
            <a:r>
              <a:rPr lang="en-US" altLang="zh-CN" dirty="0"/>
              <a:t>(</a:t>
            </a:r>
            <a:r>
              <a:rPr lang="en-US" altLang="zh-CN" dirty="0" err="1"/>
              <a:t>context.Background</a:t>
            </a:r>
            <a:r>
              <a:rPr lang="en-US" altLang="zh-CN" dirty="0"/>
              <a:t>(),&amp;</a:t>
            </a:r>
            <a:r>
              <a:rPr lang="en-US" altLang="zh-CN" dirty="0" err="1"/>
              <a:t>prodReq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return err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},nil)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if err!=nil{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ginCtx.JSON</a:t>
            </a:r>
            <a:r>
              <a:rPr lang="en-US" altLang="zh-CN" dirty="0"/>
              <a:t>(500,gin.H{"status":</a:t>
            </a:r>
            <a:r>
              <a:rPr lang="en-US" altLang="zh-CN" dirty="0" err="1"/>
              <a:t>err.Error</a:t>
            </a:r>
            <a:r>
              <a:rPr lang="en-US" altLang="zh-CN" dirty="0"/>
              <a:t>()})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}else{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ginCtx.JSON</a:t>
            </a:r>
            <a:r>
              <a:rPr lang="en-US" altLang="zh-CN" dirty="0"/>
              <a:t>(200,gin.H{"data":</a:t>
            </a:r>
            <a:r>
              <a:rPr lang="en-US" altLang="zh-CN" dirty="0" err="1"/>
              <a:t>prodRes.Data</a:t>
            </a:r>
            <a:r>
              <a:rPr lang="en-US" altLang="zh-CN" dirty="0"/>
              <a:t>})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}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自定义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目前的结构</vt:lpstr>
      <vt:lpstr>文档位置</vt:lpstr>
      <vt:lpstr>之前的课时</vt:lpstr>
      <vt:lpstr>最初步的调用</vt:lpstr>
      <vt:lpstr>使用套路1:config</vt:lpstr>
      <vt:lpstr>使用套路2:command</vt:lpstr>
      <vt:lpstr>执行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1241</cp:revision>
  <dcterms:created xsi:type="dcterms:W3CDTF">2016-05-22T15:40:00Z</dcterms:created>
  <dcterms:modified xsi:type="dcterms:W3CDTF">2020-05-23T14:01:21Z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