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14" r:id="rId3"/>
    <p:sldId id="328" r:id="rId4"/>
    <p:sldId id="321" r:id="rId5"/>
    <p:sldId id="32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第二章：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熔断器使用</a:t>
            </a:r>
            <a:r>
              <a:rPr lang="en-US" altLang="zh-CN" sz="3600" dirty="0" smtClean="0"/>
              <a:t>(2):</a:t>
            </a:r>
            <a:r>
              <a:rPr lang="zh-CN" altLang="en-US" sz="3600" dirty="0"/>
              <a:t>服务</a:t>
            </a:r>
            <a:r>
              <a:rPr lang="zh-CN" altLang="en-US" sz="3600" dirty="0" smtClean="0"/>
              <a:t>降级的使用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目前的结构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01297" y="2347784"/>
            <a:ext cx="1655806" cy="107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 </a:t>
            </a:r>
            <a:r>
              <a:rPr lang="en-US" altLang="zh-CN" dirty="0" err="1" smtClean="0"/>
              <a:t>api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032789" y="3842951"/>
            <a:ext cx="1779373" cy="97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grpc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29" y="4084680"/>
            <a:ext cx="11811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V="1">
            <a:off x="2236573" y="3113903"/>
            <a:ext cx="1729946" cy="121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943600" y="3200400"/>
            <a:ext cx="2804984" cy="884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34432" y="3200400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超时或出错了咋办？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上节课我们实现到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一旦服务超时：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500</a:t>
            </a:r>
            <a:r>
              <a:rPr lang="zh-CN" altLang="en-US" dirty="0" smtClean="0"/>
              <a:t>，返回值是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{status:</a:t>
            </a:r>
            <a:r>
              <a:rPr lang="zh-CN" altLang="en-US" dirty="0" smtClean="0"/>
              <a:t>错误信息</a:t>
            </a:r>
            <a:r>
              <a:rPr lang="en-US" altLang="zh-CN" dirty="0" smtClean="0"/>
              <a:t>}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使用降级方法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309816"/>
            <a:ext cx="12072551" cy="54493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可以理解为退而求其次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newProd</a:t>
            </a:r>
            <a:r>
              <a:rPr lang="en-US" altLang="zh-CN" dirty="0"/>
              <a:t>(id int32,pname string) *</a:t>
            </a:r>
            <a:r>
              <a:rPr lang="en-US" altLang="zh-CN" dirty="0" err="1"/>
              <a:t>Services.ProdModel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return &amp;</a:t>
            </a:r>
            <a:r>
              <a:rPr lang="en-US" altLang="zh-CN" dirty="0" err="1"/>
              <a:t>Services.ProdModel</a:t>
            </a:r>
            <a:r>
              <a:rPr lang="en-US" altLang="zh-CN" dirty="0"/>
              <a:t>{</a:t>
            </a:r>
            <a:r>
              <a:rPr lang="en-US" altLang="zh-CN" dirty="0" err="1"/>
              <a:t>ProdID:id,ProdName:pname</a:t>
            </a: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defaultProds</a:t>
            </a:r>
            <a:r>
              <a:rPr lang="en-US" altLang="zh-CN" dirty="0"/>
              <a:t>() (*</a:t>
            </a:r>
            <a:r>
              <a:rPr lang="en-US" altLang="zh-CN" dirty="0" err="1"/>
              <a:t>Services.ProdListResponse,error</a:t>
            </a:r>
            <a:r>
              <a:rPr lang="en-US" altLang="zh-CN" dirty="0"/>
              <a:t>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models:=make([]*Services.ProdModel,0)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i int32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for i=0;i&lt;5;i++{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models=append(</a:t>
            </a:r>
            <a:r>
              <a:rPr lang="en-US" altLang="zh-CN" dirty="0" err="1"/>
              <a:t>models,newProd</a:t>
            </a:r>
            <a:r>
              <a:rPr lang="en-US" altLang="zh-CN" dirty="0"/>
              <a:t>(20+i,"prodname"+strconv.Itoa(20+int(i))))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res:=&amp;</a:t>
            </a:r>
            <a:r>
              <a:rPr lang="en-US" altLang="zh-CN" dirty="0" err="1"/>
              <a:t>Services.ProdListResponse</a:t>
            </a:r>
            <a:r>
              <a:rPr lang="en-US" altLang="zh-CN" dirty="0"/>
              <a:t>{}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res.Data</a:t>
            </a:r>
            <a:r>
              <a:rPr lang="en-US" altLang="zh-CN" dirty="0"/>
              <a:t>=models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return </a:t>
            </a:r>
            <a:r>
              <a:rPr lang="en-US" altLang="zh-CN" dirty="0" err="1"/>
              <a:t>res,nil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演示</Application>
  <PresentationFormat>自定义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目前的结构</vt:lpstr>
      <vt:lpstr>上节课我们实现到</vt:lpstr>
      <vt:lpstr>使用降级方法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1245</cp:revision>
  <dcterms:created xsi:type="dcterms:W3CDTF">2016-05-22T15:40:00Z</dcterms:created>
  <dcterms:modified xsi:type="dcterms:W3CDTF">2020-05-23T14:10:30Z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