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314" r:id="rId3"/>
    <p:sldId id="328" r:id="rId4"/>
    <p:sldId id="321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85" autoAdjust="0"/>
    <p:restoredTop sz="94660"/>
  </p:normalViewPr>
  <p:slideViewPr>
    <p:cSldViewPr snapToGrid="0">
      <p:cViewPr varScale="1">
        <p:scale>
          <a:sx n="77" d="100"/>
          <a:sy n="77" d="100"/>
        </p:scale>
        <p:origin x="-234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EB0A70-8184-4CEA-B6D5-08E2E1CE93C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1E9138-A24A-4391-984E-BA3BB549BA0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62E2C-A2CC-494A-8C3F-5390617750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D194B-6111-4B23-8170-AE884B01C72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2465" y="1352261"/>
            <a:ext cx="12411182" cy="1391756"/>
          </a:xfrm>
        </p:spPr>
        <p:txBody>
          <a:bodyPr/>
          <a:lstStyle/>
          <a:p>
            <a:r>
              <a:rPr lang="zh-CN" altLang="en-US" b="1" smtClean="0"/>
              <a:t> </a:t>
            </a:r>
            <a:endParaRPr lang="zh-CN" altLang="en-US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8965" y="3047638"/>
            <a:ext cx="10905415" cy="117569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sz="3600" dirty="0" smtClean="0"/>
              <a:t>第二章：</a:t>
            </a:r>
            <a:endParaRPr lang="en-US" altLang="zh-CN" sz="3600" dirty="0" smtClean="0"/>
          </a:p>
          <a:p>
            <a:pPr marL="0" indent="0">
              <a:buNone/>
            </a:pPr>
            <a:r>
              <a:rPr lang="zh-CN" altLang="en-US" sz="3600" dirty="0" smtClean="0"/>
              <a:t>熔断器使用</a:t>
            </a:r>
            <a:r>
              <a:rPr lang="en-US" altLang="zh-CN" sz="3600" dirty="0" smtClean="0"/>
              <a:t>(3):</a:t>
            </a:r>
            <a:r>
              <a:rPr lang="zh-CN" altLang="en-US" sz="3600" dirty="0" smtClean="0"/>
              <a:t>初步整合</a:t>
            </a:r>
            <a:r>
              <a:rPr lang="en-US" altLang="zh-CN" sz="3600" dirty="0" err="1" smtClean="0"/>
              <a:t>hystrix</a:t>
            </a:r>
            <a:r>
              <a:rPr lang="zh-CN" altLang="en-US" sz="3600" dirty="0" smtClean="0"/>
              <a:t>到</a:t>
            </a:r>
            <a:r>
              <a:rPr lang="en-US" altLang="zh-CN" sz="3600" dirty="0" smtClean="0"/>
              <a:t>go-micro</a:t>
            </a:r>
            <a:r>
              <a:rPr lang="zh-CN" altLang="en-US" sz="3600" dirty="0" smtClean="0"/>
              <a:t>中</a:t>
            </a:r>
            <a:endParaRPr lang="en-US" altLang="zh-CN" sz="3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目前的结构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201297" y="2347784"/>
            <a:ext cx="1655806" cy="10750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http </a:t>
            </a:r>
            <a:r>
              <a:rPr lang="en-US" altLang="zh-CN" dirty="0" err="1" smtClean="0"/>
              <a:t>api</a:t>
            </a:r>
            <a:endParaRPr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9032789" y="3842951"/>
            <a:ext cx="1779373" cy="9761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grpc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029" y="4084680"/>
            <a:ext cx="1181100" cy="108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" name="直接箭头连接符 7"/>
          <p:cNvCxnSpPr/>
          <p:nvPr/>
        </p:nvCxnSpPr>
        <p:spPr>
          <a:xfrm flipV="1">
            <a:off x="2236573" y="3113903"/>
            <a:ext cx="1729946" cy="12171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>
            <a:off x="5943600" y="3200400"/>
            <a:ext cx="2804984" cy="8842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734432" y="3200400"/>
            <a:ext cx="16434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超时或出错了咋办？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zh-CN" altLang="en-US" dirty="0" smtClean="0"/>
              <a:t>首先使用</a:t>
            </a:r>
            <a:r>
              <a:rPr lang="en-US" altLang="zh-CN" dirty="0" smtClean="0"/>
              <a:t>wrapper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2995" y="1037968"/>
            <a:ext cx="12019005" cy="5820032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zh-CN" dirty="0"/>
              <a:t>type </a:t>
            </a:r>
            <a:r>
              <a:rPr lang="en-US" altLang="zh-CN" dirty="0" err="1"/>
              <a:t>ProdsWrapper</a:t>
            </a:r>
            <a:r>
              <a:rPr lang="en-US" altLang="zh-CN" dirty="0"/>
              <a:t> </a:t>
            </a:r>
            <a:r>
              <a:rPr lang="en-US" altLang="zh-CN" dirty="0" err="1"/>
              <a:t>struct</a:t>
            </a:r>
            <a:r>
              <a:rPr lang="en-US" altLang="zh-CN" dirty="0"/>
              <a:t> {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client.Client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}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func</a:t>
            </a:r>
            <a:r>
              <a:rPr lang="en-US" altLang="zh-CN" dirty="0"/>
              <a:t> (this *</a:t>
            </a:r>
            <a:r>
              <a:rPr lang="en-US" altLang="zh-CN" dirty="0" err="1"/>
              <a:t>ProdsWrapper</a:t>
            </a:r>
            <a:r>
              <a:rPr lang="en-US" altLang="zh-CN" dirty="0"/>
              <a:t>) Call(</a:t>
            </a:r>
            <a:r>
              <a:rPr lang="en-US" altLang="zh-CN" dirty="0" err="1"/>
              <a:t>ctx</a:t>
            </a:r>
            <a:r>
              <a:rPr lang="en-US" altLang="zh-CN" dirty="0"/>
              <a:t> </a:t>
            </a:r>
            <a:r>
              <a:rPr lang="en-US" altLang="zh-CN" dirty="0" err="1"/>
              <a:t>context.Context</a:t>
            </a:r>
            <a:r>
              <a:rPr lang="en-US" altLang="zh-CN" dirty="0"/>
              <a:t>, </a:t>
            </a:r>
            <a:r>
              <a:rPr lang="en-US" altLang="zh-CN" dirty="0" err="1"/>
              <a:t>req</a:t>
            </a:r>
            <a:r>
              <a:rPr lang="en-US" altLang="zh-CN" dirty="0"/>
              <a:t> </a:t>
            </a:r>
            <a:r>
              <a:rPr lang="en-US" altLang="zh-CN" dirty="0" err="1"/>
              <a:t>client.Request</a:t>
            </a:r>
            <a:r>
              <a:rPr lang="en-US" altLang="zh-CN" dirty="0"/>
              <a:t>, </a:t>
            </a:r>
            <a:r>
              <a:rPr lang="en-US" altLang="zh-CN" dirty="0" err="1"/>
              <a:t>rsp</a:t>
            </a:r>
            <a:r>
              <a:rPr lang="en-US" altLang="zh-CN" dirty="0"/>
              <a:t> interface{}, opts ...</a:t>
            </a:r>
            <a:r>
              <a:rPr lang="en-US" altLang="zh-CN" dirty="0" err="1"/>
              <a:t>client.CallOption</a:t>
            </a:r>
            <a:r>
              <a:rPr lang="en-US" altLang="zh-CN" dirty="0"/>
              <a:t>) error {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fmt.Println</a:t>
            </a:r>
            <a:r>
              <a:rPr lang="en-US" altLang="zh-CN" dirty="0"/>
              <a:t>(</a:t>
            </a:r>
            <a:r>
              <a:rPr lang="en-US" altLang="zh-CN" dirty="0" err="1"/>
              <a:t>req.Service</a:t>
            </a:r>
            <a:r>
              <a:rPr lang="en-US" altLang="zh-CN" dirty="0"/>
              <a:t>()+"."+</a:t>
            </a:r>
            <a:r>
              <a:rPr lang="en-US" altLang="zh-CN" dirty="0" err="1"/>
              <a:t>req.Endpoint</a:t>
            </a:r>
            <a:r>
              <a:rPr lang="en-US" altLang="zh-CN" dirty="0"/>
              <a:t>())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 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err="1"/>
              <a:t>hystrix.ConfigureCommand</a:t>
            </a:r>
            <a:r>
              <a:rPr lang="en-US" altLang="zh-CN" dirty="0"/>
              <a:t>(</a:t>
            </a:r>
            <a:r>
              <a:rPr lang="en-US" altLang="zh-CN" dirty="0" err="1"/>
              <a:t>req.Service</a:t>
            </a:r>
            <a:r>
              <a:rPr lang="en-US" altLang="zh-CN" dirty="0"/>
              <a:t>()+"."+</a:t>
            </a:r>
            <a:r>
              <a:rPr lang="en-US" altLang="zh-CN" dirty="0" err="1"/>
              <a:t>req.Endpoint</a:t>
            </a:r>
            <a:r>
              <a:rPr lang="en-US" altLang="zh-CN" dirty="0"/>
              <a:t>(),</a:t>
            </a:r>
            <a:r>
              <a:rPr lang="en-US" altLang="zh-CN" dirty="0" err="1"/>
              <a:t>configA</a:t>
            </a:r>
            <a:r>
              <a:rPr lang="en-US" altLang="zh-CN" dirty="0"/>
              <a:t>)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return </a:t>
            </a:r>
            <a:r>
              <a:rPr lang="en-US" altLang="zh-CN" dirty="0" err="1"/>
              <a:t>hystrix.Do</a:t>
            </a:r>
            <a:r>
              <a:rPr lang="en-US" altLang="zh-CN" dirty="0"/>
              <a:t>(</a:t>
            </a:r>
            <a:r>
              <a:rPr lang="en-US" altLang="zh-CN" dirty="0" err="1"/>
              <a:t>req.Service</a:t>
            </a:r>
            <a:r>
              <a:rPr lang="en-US" altLang="zh-CN" dirty="0"/>
              <a:t>()+"."+</a:t>
            </a:r>
            <a:r>
              <a:rPr lang="en-US" altLang="zh-CN" dirty="0" err="1"/>
              <a:t>req.Endpoint</a:t>
            </a:r>
            <a:r>
              <a:rPr lang="en-US" altLang="zh-CN" dirty="0"/>
              <a:t>(), </a:t>
            </a:r>
            <a:r>
              <a:rPr lang="en-US" altLang="zh-CN" dirty="0" err="1"/>
              <a:t>func</a:t>
            </a:r>
            <a:r>
              <a:rPr lang="en-US" altLang="zh-CN" dirty="0"/>
              <a:t>() error {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	return </a:t>
            </a:r>
            <a:r>
              <a:rPr lang="en-US" altLang="zh-CN" dirty="0" err="1"/>
              <a:t>this.Client.Call</a:t>
            </a:r>
            <a:r>
              <a:rPr lang="en-US" altLang="zh-CN" dirty="0"/>
              <a:t>(</a:t>
            </a:r>
            <a:r>
              <a:rPr lang="en-US" altLang="zh-CN" dirty="0" err="1"/>
              <a:t>ctx</a:t>
            </a:r>
            <a:r>
              <a:rPr lang="en-US" altLang="zh-CN" dirty="0"/>
              <a:t>, </a:t>
            </a:r>
            <a:r>
              <a:rPr lang="en-US" altLang="zh-CN" dirty="0" err="1"/>
              <a:t>req</a:t>
            </a:r>
            <a:r>
              <a:rPr lang="en-US" altLang="zh-CN" dirty="0"/>
              <a:t>, </a:t>
            </a:r>
            <a:r>
              <a:rPr lang="en-US" altLang="zh-CN" dirty="0" err="1"/>
              <a:t>rsp</a:t>
            </a:r>
            <a:r>
              <a:rPr lang="en-US" altLang="zh-CN" dirty="0"/>
              <a:t>, opts...)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}, </a:t>
            </a:r>
            <a:r>
              <a:rPr lang="en-US" altLang="zh-CN" dirty="0" smtClean="0"/>
              <a:t>nil}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}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func</a:t>
            </a:r>
            <a:r>
              <a:rPr lang="en-US" altLang="zh-CN" dirty="0"/>
              <a:t> </a:t>
            </a:r>
            <a:r>
              <a:rPr lang="en-US" altLang="zh-CN" dirty="0" err="1"/>
              <a:t>NewProdsWrapper</a:t>
            </a:r>
            <a:r>
              <a:rPr lang="en-US" altLang="zh-CN" dirty="0"/>
              <a:t>(c </a:t>
            </a:r>
            <a:r>
              <a:rPr lang="en-US" altLang="zh-CN" dirty="0" err="1"/>
              <a:t>client.Client</a:t>
            </a:r>
            <a:r>
              <a:rPr lang="en-US" altLang="zh-CN" dirty="0"/>
              <a:t>) </a:t>
            </a:r>
            <a:r>
              <a:rPr lang="en-US" altLang="zh-CN" dirty="0" err="1"/>
              <a:t>client.Client</a:t>
            </a:r>
            <a:r>
              <a:rPr lang="en-US" altLang="zh-CN" dirty="0"/>
              <a:t> {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return &amp;</a:t>
            </a:r>
            <a:r>
              <a:rPr lang="en-US" altLang="zh-CN" dirty="0" err="1"/>
              <a:t>ProdsWrapper</a:t>
            </a:r>
            <a:r>
              <a:rPr lang="en-US" altLang="zh-CN" dirty="0"/>
              <a:t>{</a:t>
            </a:r>
            <a:r>
              <a:rPr lang="en-US" altLang="zh-CN" dirty="0" err="1"/>
              <a:t>Client:c</a:t>
            </a:r>
            <a:r>
              <a:rPr lang="en-US" altLang="zh-CN" dirty="0"/>
              <a:t>}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}</a:t>
            </a:r>
            <a:endParaRPr lang="en-US" altLang="zh-CN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561</Words>
  <Application>WPS 演示</Application>
  <PresentationFormat>自定义</PresentationFormat>
  <Paragraphs>31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1" baseType="lpstr">
      <vt:lpstr>Arial</vt:lpstr>
      <vt:lpstr>宋体</vt:lpstr>
      <vt:lpstr>Wingdings</vt:lpstr>
      <vt:lpstr>Calibri</vt:lpstr>
      <vt:lpstr>Calibri Light</vt:lpstr>
      <vt:lpstr>微软雅黑</vt:lpstr>
      <vt:lpstr>Arial Unicode MS</vt:lpstr>
      <vt:lpstr>Office 主题</vt:lpstr>
      <vt:lpstr> </vt:lpstr>
      <vt:lpstr>目前的结构</vt:lpstr>
      <vt:lpstr>首先使用wrapper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Administrator</cp:lastModifiedBy>
  <cp:revision>1250</cp:revision>
  <dcterms:created xsi:type="dcterms:W3CDTF">2016-05-22T15:40:00Z</dcterms:created>
  <dcterms:modified xsi:type="dcterms:W3CDTF">2020-05-23T14:13:32Z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2052-10.1.0.7520</vt:lpwstr>
  </property>
</Properties>
</file>