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314" r:id="rId3"/>
    <p:sldId id="321" r:id="rId4"/>
    <p:sldId id="323" r:id="rId5"/>
    <p:sldId id="324" r:id="rId6"/>
    <p:sldId id="325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31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第二章：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上节课课后作业：增加商品详细</a:t>
            </a:r>
            <a:r>
              <a:rPr lang="en-US" altLang="zh-CN" sz="3600" dirty="0" smtClean="0"/>
              <a:t>API(</a:t>
            </a:r>
            <a:r>
              <a:rPr lang="en-US" altLang="zh-CN" sz="3600" dirty="0" err="1" smtClean="0"/>
              <a:t>grpc</a:t>
            </a:r>
            <a:r>
              <a:rPr lang="en-US" altLang="zh-CN" sz="3600" dirty="0" smtClean="0"/>
              <a:t>)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上节课我们实现到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853851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message </a:t>
            </a:r>
            <a:r>
              <a:rPr lang="en-US" altLang="zh-CN" sz="2000" dirty="0" err="1"/>
              <a:t>ProdsRequest</a:t>
            </a:r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// @</a:t>
            </a:r>
            <a:r>
              <a:rPr lang="en-US" altLang="zh-CN" sz="2000" dirty="0" err="1"/>
              <a:t>inject_tag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:"</a:t>
            </a:r>
            <a:r>
              <a:rPr lang="en-US" altLang="zh-CN" sz="2000" dirty="0" err="1"/>
              <a:t>size",form:"size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int32 size=1;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// @</a:t>
            </a:r>
            <a:r>
              <a:rPr lang="en-US" altLang="zh-CN" sz="2000" dirty="0" err="1">
                <a:solidFill>
                  <a:srgbClr val="FF0000"/>
                </a:solidFill>
              </a:rPr>
              <a:t>inject_tag</a:t>
            </a:r>
            <a:r>
              <a:rPr lang="en-US" altLang="zh-CN" sz="2000" dirty="0">
                <a:solidFill>
                  <a:srgbClr val="FF0000"/>
                </a:solidFill>
              </a:rPr>
              <a:t>: </a:t>
            </a:r>
            <a:r>
              <a:rPr lang="en-US" altLang="zh-CN" sz="2000" dirty="0" err="1">
                <a:solidFill>
                  <a:srgbClr val="FF0000"/>
                </a:solidFill>
              </a:rPr>
              <a:t>uri</a:t>
            </a:r>
            <a:r>
              <a:rPr lang="en-US" altLang="zh-CN" sz="2000" dirty="0">
                <a:solidFill>
                  <a:srgbClr val="FF0000"/>
                </a:solidFill>
              </a:rPr>
              <a:t>:"</a:t>
            </a:r>
            <a:r>
              <a:rPr lang="en-US" altLang="zh-CN" sz="2000" dirty="0" err="1">
                <a:solidFill>
                  <a:srgbClr val="FF0000"/>
                </a:solidFill>
              </a:rPr>
              <a:t>pid</a:t>
            </a:r>
            <a:r>
              <a:rPr lang="en-US" altLang="zh-CN" sz="2000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int32 </a:t>
            </a:r>
            <a:r>
              <a:rPr lang="en-US" altLang="zh-CN" sz="2000" dirty="0" err="1">
                <a:solidFill>
                  <a:srgbClr val="FF0000"/>
                </a:solidFill>
              </a:rPr>
              <a:t>prod_id</a:t>
            </a:r>
            <a:r>
              <a:rPr lang="en-US" altLang="zh-CN" sz="2000" dirty="0">
                <a:solidFill>
                  <a:srgbClr val="FF0000"/>
                </a:solidFill>
              </a:rPr>
              <a:t>=2</a:t>
            </a:r>
            <a:r>
              <a:rPr lang="en-US" altLang="zh-CN" sz="20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2000" dirty="0" smtClean="0"/>
              <a:t>}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message </a:t>
            </a:r>
            <a:r>
              <a:rPr lang="en-US" altLang="zh-CN" sz="2000" dirty="0" err="1">
                <a:solidFill>
                  <a:srgbClr val="FF0000"/>
                </a:solidFill>
              </a:rPr>
              <a:t>ProdDetailResponse</a:t>
            </a:r>
            <a:r>
              <a:rPr lang="en-US" altLang="zh-CN" sz="2000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ProdModel</a:t>
            </a:r>
            <a:r>
              <a:rPr lang="en-US" altLang="zh-CN" sz="2000" dirty="0">
                <a:solidFill>
                  <a:srgbClr val="FF0000"/>
                </a:solidFill>
              </a:rPr>
              <a:t> data=1;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}</a:t>
            </a: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我们</a:t>
            </a:r>
            <a:r>
              <a:rPr lang="zh-CN" altLang="en-US" sz="2000" dirty="0" smtClean="0"/>
              <a:t>设定的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地址是 </a:t>
            </a:r>
            <a:r>
              <a:rPr lang="en-US" altLang="zh-CN" sz="2000" dirty="0" smtClean="0"/>
              <a:t>GET /prods/123  </a:t>
            </a:r>
            <a:r>
              <a:rPr lang="zh-CN" altLang="en-US" sz="2000" dirty="0" smtClean="0"/>
              <a:t>这种形式</a:t>
            </a:r>
            <a:endParaRPr lang="en-US" altLang="zh-CN" sz="2000" dirty="0"/>
          </a:p>
          <a:p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73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实现方法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func</a:t>
            </a:r>
            <a:r>
              <a:rPr lang="en-US" altLang="zh-CN" sz="2000" dirty="0"/>
              <a:t>(*</a:t>
            </a:r>
            <a:r>
              <a:rPr lang="en-US" altLang="zh-CN" sz="2000" dirty="0" err="1"/>
              <a:t>ProdService</a:t>
            </a:r>
            <a:r>
              <a:rPr lang="en-US" altLang="zh-CN" sz="2000" dirty="0"/>
              <a:t>) </a:t>
            </a:r>
            <a:r>
              <a:rPr lang="en-US" altLang="zh-CN" sz="2000" dirty="0" err="1"/>
              <a:t>GetProdsDetail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ctx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context.Context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Services.ProdsRequest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rsp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Services.ProdDetailResponse</a:t>
            </a:r>
            <a:r>
              <a:rPr lang="en-US" altLang="zh-CN" sz="2000" dirty="0"/>
              <a:t>) error  {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rsp.Data</a:t>
            </a:r>
            <a:r>
              <a:rPr lang="en-US" altLang="zh-CN" sz="2000" dirty="0"/>
              <a:t>=</a:t>
            </a:r>
            <a:r>
              <a:rPr lang="en-US" altLang="zh-CN" sz="2000" dirty="0" err="1"/>
              <a:t>newProd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req.ProdId</a:t>
            </a:r>
            <a:r>
              <a:rPr lang="en-US" altLang="zh-CN" sz="2000" dirty="0"/>
              <a:t>,"</a:t>
            </a:r>
            <a:r>
              <a:rPr lang="zh-CN" altLang="en-US" sz="2000" dirty="0"/>
              <a:t>商品详细</a:t>
            </a:r>
            <a:r>
              <a:rPr lang="en-US" altLang="zh-CN" sz="2000" dirty="0"/>
              <a:t>")</a:t>
            </a:r>
          </a:p>
          <a:p>
            <a:r>
              <a:rPr lang="en-US" altLang="zh-CN" sz="2000" dirty="0"/>
              <a:t>		return nil</a:t>
            </a:r>
          </a:p>
          <a:p>
            <a:r>
              <a:rPr lang="en-US" altLang="zh-CN" sz="2000" dirty="0"/>
              <a:t>}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07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写个简单的异常处理中间件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func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ErrorMiddleware</a:t>
            </a:r>
            <a:r>
              <a:rPr lang="en-US" altLang="zh-CN" sz="2000" dirty="0"/>
              <a:t>() </a:t>
            </a:r>
            <a:r>
              <a:rPr lang="en-US" altLang="zh-CN" sz="2000" dirty="0" err="1"/>
              <a:t>gin.HandlerFunc</a:t>
            </a:r>
            <a:r>
              <a:rPr lang="en-US" altLang="zh-CN" sz="2000" dirty="0"/>
              <a:t>  {</a:t>
            </a:r>
          </a:p>
          <a:p>
            <a:r>
              <a:rPr lang="en-US" altLang="zh-CN" sz="2000" dirty="0"/>
              <a:t>	return </a:t>
            </a:r>
            <a:r>
              <a:rPr lang="en-US" altLang="zh-CN" sz="2000" dirty="0" err="1"/>
              <a:t>func</a:t>
            </a:r>
            <a:r>
              <a:rPr lang="en-US" altLang="zh-CN" sz="2000" dirty="0"/>
              <a:t>(context *</a:t>
            </a:r>
            <a:r>
              <a:rPr lang="en-US" altLang="zh-CN" sz="2000" dirty="0" err="1"/>
              <a:t>gin.Context</a:t>
            </a:r>
            <a:r>
              <a:rPr lang="en-US" altLang="zh-CN" sz="2000" dirty="0"/>
              <a:t>) {</a:t>
            </a:r>
          </a:p>
          <a:p>
            <a:r>
              <a:rPr lang="en-US" altLang="zh-CN" sz="2000" dirty="0"/>
              <a:t>		defer </a:t>
            </a:r>
            <a:r>
              <a:rPr lang="en-US" altLang="zh-CN" sz="2000" dirty="0" err="1"/>
              <a:t>func</a:t>
            </a:r>
            <a:r>
              <a:rPr lang="en-US" altLang="zh-CN" sz="2000" dirty="0"/>
              <a:t>() {</a:t>
            </a:r>
          </a:p>
          <a:p>
            <a:r>
              <a:rPr lang="en-US" altLang="zh-CN" sz="2000" dirty="0"/>
              <a:t>			if r:=recover();r!=nil{</a:t>
            </a:r>
          </a:p>
          <a:p>
            <a:r>
              <a:rPr lang="en-US" altLang="zh-CN" sz="2000" dirty="0"/>
              <a:t>				</a:t>
            </a:r>
            <a:r>
              <a:rPr lang="en-US" altLang="zh-CN" sz="2000" dirty="0" err="1"/>
              <a:t>context.JSON</a:t>
            </a:r>
            <a:r>
              <a:rPr lang="en-US" altLang="zh-CN" sz="2000" dirty="0"/>
              <a:t>(500,gin.H{"status":</a:t>
            </a:r>
            <a:r>
              <a:rPr lang="en-US" altLang="zh-CN" sz="2000" dirty="0" err="1"/>
              <a:t>fmt.Sprintf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s",r</a:t>
            </a:r>
            <a:r>
              <a:rPr lang="en-US" altLang="zh-CN" sz="2000" dirty="0"/>
              <a:t>)})</a:t>
            </a:r>
          </a:p>
          <a:p>
            <a:r>
              <a:rPr lang="en-US" altLang="zh-CN" sz="2000" dirty="0"/>
              <a:t>				</a:t>
            </a:r>
            <a:r>
              <a:rPr lang="en-US" altLang="zh-CN" sz="2000" dirty="0" err="1"/>
              <a:t>context.Abort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			}</a:t>
            </a:r>
          </a:p>
          <a:p>
            <a:r>
              <a:rPr lang="en-US" altLang="zh-CN" sz="2000" dirty="0"/>
              <a:t>		}()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context.Next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}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8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Gin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func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PanicIfErr</a:t>
            </a:r>
            <a:r>
              <a:rPr lang="en-US" altLang="zh-CN" sz="2000" dirty="0"/>
              <a:t>(err error)  {</a:t>
            </a:r>
          </a:p>
          <a:p>
            <a:r>
              <a:rPr lang="en-US" altLang="zh-CN" sz="2000" dirty="0"/>
              <a:t>	if err!=nil{</a:t>
            </a:r>
          </a:p>
          <a:p>
            <a:r>
              <a:rPr lang="en-US" altLang="zh-CN" sz="2000" dirty="0"/>
              <a:t>		panic(err)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 err="1"/>
              <a:t>func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GetProdDetail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ginCtx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gin.Context</a:t>
            </a:r>
            <a:r>
              <a:rPr lang="en-US" altLang="zh-CN" sz="2000" dirty="0"/>
              <a:t>){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prodReq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Services.ProdsRequest</a:t>
            </a:r>
            <a:endParaRPr lang="en-US" altLang="zh-CN" sz="2000" dirty="0"/>
          </a:p>
          <a:p>
            <a:r>
              <a:rPr lang="en-US" altLang="zh-CN" sz="2000" dirty="0"/>
              <a:t>	 </a:t>
            </a:r>
            <a:r>
              <a:rPr lang="en-US" altLang="zh-CN" sz="2000" dirty="0" err="1"/>
              <a:t>PanicIfErr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ginCtx.BindUri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prodReq</a:t>
            </a:r>
            <a:r>
              <a:rPr lang="en-US" altLang="zh-CN" sz="2000" dirty="0"/>
              <a:t>))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prodService</a:t>
            </a:r>
            <a:r>
              <a:rPr lang="en-US" altLang="zh-CN" sz="2000" dirty="0"/>
              <a:t>:=</a:t>
            </a:r>
            <a:r>
              <a:rPr lang="en-US" altLang="zh-CN" sz="2000" dirty="0" err="1"/>
              <a:t>ginCtx.Keys</a:t>
            </a:r>
            <a:r>
              <a:rPr lang="en-US" altLang="zh-CN" sz="2000" dirty="0"/>
              <a:t>["</a:t>
            </a:r>
            <a:r>
              <a:rPr lang="en-US" altLang="zh-CN" sz="2000" dirty="0" err="1"/>
              <a:t>prodservice</a:t>
            </a:r>
            <a:r>
              <a:rPr lang="en-US" altLang="zh-CN" sz="2000" dirty="0"/>
              <a:t>"].(</a:t>
            </a:r>
            <a:r>
              <a:rPr lang="en-US" altLang="zh-CN" sz="2000" dirty="0" err="1"/>
              <a:t>Services.ProdService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prodRes</a:t>
            </a:r>
            <a:r>
              <a:rPr lang="en-US" altLang="zh-CN" sz="2000" dirty="0"/>
              <a:t>,_:=</a:t>
            </a:r>
            <a:r>
              <a:rPr lang="en-US" altLang="zh-CN" sz="2000" dirty="0" err="1"/>
              <a:t>prodService.GetProdsDetail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context.Background</a:t>
            </a:r>
            <a:r>
              <a:rPr lang="en-US" altLang="zh-CN" sz="2000" dirty="0"/>
              <a:t>(),&amp;</a:t>
            </a:r>
            <a:r>
              <a:rPr lang="en-US" altLang="zh-CN" sz="2000" dirty="0" err="1"/>
              <a:t>prodReq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ginCtx.JSON</a:t>
            </a:r>
            <a:r>
              <a:rPr lang="en-US" altLang="zh-CN" sz="2000" dirty="0"/>
              <a:t>(200,gin.H{"data":</a:t>
            </a:r>
            <a:r>
              <a:rPr lang="en-US" altLang="zh-CN" sz="2000" dirty="0" err="1"/>
              <a:t>prodRes.Data</a:t>
            </a:r>
            <a:r>
              <a:rPr lang="en-US" altLang="zh-CN" sz="2000" dirty="0"/>
              <a:t>})</a:t>
            </a:r>
          </a:p>
          <a:p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0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314" y="1563131"/>
            <a:ext cx="10972800" cy="452543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11232</TotalTime>
  <Words>129</Words>
  <Application>Microsoft Office PowerPoint</Application>
  <PresentationFormat>自定义</PresentationFormat>
  <Paragraphs>52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3_Office 主题​​</vt:lpstr>
      <vt:lpstr> </vt:lpstr>
      <vt:lpstr>上节课我们实现到</vt:lpstr>
      <vt:lpstr>实现方法</vt:lpstr>
      <vt:lpstr>写个简单的异常处理中间件</vt:lpstr>
      <vt:lpstr>Gin的Handler方法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1265</cp:revision>
  <dcterms:created xsi:type="dcterms:W3CDTF">2016-05-22T15:40:23Z</dcterms:created>
  <dcterms:modified xsi:type="dcterms:W3CDTF">2019-09-28T05:47:03Z</dcterms:modified>
</cp:coreProperties>
</file>