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4" r:id="rId3"/>
    <p:sldId id="321" r:id="rId4"/>
    <p:sldId id="32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熔断器使用</a:t>
            </a:r>
            <a:r>
              <a:rPr lang="en-US" altLang="zh-CN" sz="3600" dirty="0" smtClean="0"/>
              <a:t>(4):</a:t>
            </a:r>
            <a:r>
              <a:rPr lang="zh-CN" altLang="en-US" sz="3600" dirty="0" smtClean="0"/>
              <a:t>通用降级方法的编写姿势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回顾下之前做的服务降级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0" y="1328865"/>
            <a:ext cx="11051246" cy="43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因此要做个判断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defaultData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rsp</a:t>
            </a:r>
            <a:r>
              <a:rPr lang="en-US" altLang="zh-CN" sz="2000" dirty="0"/>
              <a:t> interface{})  {</a:t>
            </a:r>
            <a:endParaRPr lang="en-US" altLang="zh-CN" sz="2000" dirty="0"/>
          </a:p>
          <a:p>
            <a:r>
              <a:rPr lang="en-US" altLang="zh-CN" sz="2000" dirty="0"/>
              <a:t>	switch t:=rsp.(type) {</a:t>
            </a:r>
            <a:endParaRPr lang="en-US" altLang="zh-CN" sz="2000" dirty="0"/>
          </a:p>
          <a:p>
            <a:r>
              <a:rPr lang="en-US" altLang="zh-CN" sz="2000" dirty="0"/>
              <a:t>	case *</a:t>
            </a:r>
            <a:r>
              <a:rPr lang="en-US" altLang="zh-CN" sz="2000" dirty="0" err="1"/>
              <a:t>Services.ProdListResponse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en-US" altLang="zh-CN" sz="2000" dirty="0"/>
              <a:t>		  </a:t>
            </a:r>
            <a:r>
              <a:rPr lang="en-US" altLang="zh-CN" sz="2000" dirty="0" err="1"/>
              <a:t>defaultProds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rsp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	case *</a:t>
            </a:r>
            <a:r>
              <a:rPr lang="en-US" altLang="zh-CN" sz="2000" dirty="0" err="1"/>
              <a:t>Services.ProdDetailResponse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en-US" altLang="zh-CN" sz="2000" dirty="0"/>
              <a:t>		  </a:t>
            </a:r>
            <a:r>
              <a:rPr lang="en-US" altLang="zh-CN" sz="2000" dirty="0" err="1"/>
              <a:t>t.Data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newProd</a:t>
            </a:r>
            <a:r>
              <a:rPr lang="en-US" altLang="zh-CN" sz="2000" dirty="0"/>
              <a:t>(10,"</a:t>
            </a:r>
            <a:r>
              <a:rPr lang="zh-CN" altLang="en-US" sz="2000" dirty="0"/>
              <a:t>降级商品</a:t>
            </a:r>
            <a:r>
              <a:rPr lang="en-US" altLang="zh-CN" sz="2000" dirty="0"/>
              <a:t>")</a:t>
            </a:r>
            <a:endParaRPr lang="en-US" altLang="zh-CN" sz="2000" dirty="0"/>
          </a:p>
          <a:p>
            <a:r>
              <a:rPr lang="en-US" altLang="zh-CN" sz="2000" dirty="0"/>
              <a:t>	default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r>
              <a:rPr lang="en-US" altLang="zh-CN" sz="2000" dirty="0"/>
              <a:t>		panic("not support type")</a:t>
            </a:r>
            <a:endParaRPr lang="en-US" altLang="zh-CN" sz="2000" dirty="0"/>
          </a:p>
          <a:p>
            <a:r>
              <a:rPr lang="en-US" altLang="zh-CN" sz="2000" dirty="0"/>
              <a:t>	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自定义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回顾下之前做的服务降级</vt:lpstr>
      <vt:lpstr>因此要做个判断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1272</cp:revision>
  <dcterms:created xsi:type="dcterms:W3CDTF">2016-05-22T15:40:00Z</dcterms:created>
  <dcterms:modified xsi:type="dcterms:W3CDTF">2020-05-23T14:52:15Z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