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4" r:id="rId3"/>
    <p:sldId id="32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熔断器使用</a:t>
            </a:r>
            <a:r>
              <a:rPr lang="en-US" altLang="zh-CN" sz="3600" dirty="0" smtClean="0"/>
              <a:t>(5):</a:t>
            </a:r>
            <a:r>
              <a:rPr lang="zh-CN" altLang="en-US" sz="3600" dirty="0" smtClean="0"/>
              <a:t>熔断器的参数设置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因此要做个判断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主要是三个参数</a:t>
            </a:r>
            <a:r>
              <a:rPr lang="en-US" altLang="zh-CN" sz="2000" smtClean="0"/>
              <a:t>:</a:t>
            </a:r>
            <a:endParaRPr lang="en-US" altLang="zh-CN" sz="2000" smtClean="0"/>
          </a:p>
          <a:p>
            <a:r>
              <a:rPr lang="en-US" altLang="zh-CN" sz="2000" dirty="0" smtClean="0"/>
              <a:t>RequestVolumeThreshold:5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r>
              <a:rPr lang="en-US" altLang="zh-CN" sz="2000" dirty="0"/>
              <a:t> ErrorPercentThreshold:20,</a:t>
            </a:r>
            <a:endParaRPr lang="en-US" altLang="zh-CN" sz="2000" dirty="0"/>
          </a:p>
          <a:p>
            <a:r>
              <a:rPr lang="en-US" altLang="zh-CN" sz="2000" dirty="0" err="1" smtClean="0"/>
              <a:t>SleepWindow</a:t>
            </a:r>
            <a:r>
              <a:rPr lang="en-US" altLang="zh-CN" sz="2000" dirty="0" smtClean="0"/>
              <a:t> :5000     </a:t>
            </a:r>
            <a:r>
              <a:rPr lang="zh-CN" altLang="en-US" sz="2000" dirty="0" smtClean="0"/>
              <a:t>过多</a:t>
            </a:r>
            <a:r>
              <a:rPr lang="zh-CN" altLang="en-US" sz="2000" dirty="0"/>
              <a:t>长时间，熔断器再次检测是否开启。单位</a:t>
            </a:r>
            <a:r>
              <a:rPr lang="zh-CN" altLang="en-US" sz="2000" dirty="0" smtClean="0"/>
              <a:t>毫秒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默认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RequestVolumeThreshold</a:t>
            </a:r>
            <a:r>
              <a:rPr lang="en-US" altLang="zh-CN" sz="2000" dirty="0"/>
              <a:t>:</a:t>
            </a:r>
            <a:r>
              <a:rPr lang="zh-CN" altLang="en-US" sz="2000" dirty="0"/>
              <a:t>默认</a:t>
            </a:r>
            <a:r>
              <a:rPr lang="en-US" altLang="zh-CN" sz="2000" dirty="0"/>
              <a:t>20 </a:t>
            </a:r>
            <a:r>
              <a:rPr lang="zh-CN" altLang="en-US" sz="2000" dirty="0"/>
              <a:t>。熔断器请求阀值，意思是有</a:t>
            </a:r>
            <a:r>
              <a:rPr lang="en-US" altLang="zh-CN" sz="2000" dirty="0"/>
              <a:t>20</a:t>
            </a:r>
            <a:r>
              <a:rPr lang="zh-CN" altLang="en-US" sz="2000" dirty="0"/>
              <a:t>个请求才进行 错误百分比计算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 err="1"/>
              <a:t>ErrorPercentThreshold</a:t>
            </a:r>
            <a:r>
              <a:rPr lang="zh-CN" altLang="en-US" sz="2000" dirty="0"/>
              <a:t>：就是错误百分比。默认</a:t>
            </a:r>
            <a:r>
              <a:rPr lang="en-US" altLang="zh-CN" sz="2000" dirty="0"/>
              <a:t>50</a:t>
            </a:r>
            <a:r>
              <a:rPr lang="zh-CN" altLang="en-US" sz="2000" dirty="0"/>
              <a:t>（</a:t>
            </a:r>
            <a:r>
              <a:rPr lang="en-US" altLang="zh-CN" sz="2000" dirty="0"/>
              <a:t>50%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演示</Application>
  <PresentationFormat>自定义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因此要做个判断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1276</cp:revision>
  <dcterms:created xsi:type="dcterms:W3CDTF">2016-05-22T15:40:00Z</dcterms:created>
  <dcterms:modified xsi:type="dcterms:W3CDTF">2020-05-23T14:55:08Z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