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29" r:id="rId4"/>
    <p:sldId id="330" r:id="rId5"/>
    <p:sldId id="33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工具查看和调用我们的服务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list services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此命令可以获取出 当前有多少服务注册到了</a:t>
            </a:r>
            <a:r>
              <a:rPr lang="en-US" altLang="zh-CN" sz="2800" dirty="0" smtClean="0"/>
              <a:t>consul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642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获取服务信息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get service </a:t>
            </a:r>
            <a:r>
              <a:rPr lang="en-US" altLang="zh-CN" sz="2800" dirty="0"/>
              <a:t>test.jtthink.com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获取服务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元</a:t>
            </a:r>
            <a:r>
              <a:rPr lang="zh-CN" altLang="en-US" sz="2800" dirty="0" smtClean="0"/>
              <a:t>信息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7402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调试服务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call   </a:t>
            </a:r>
            <a:r>
              <a:rPr lang="en-US" altLang="zh-CN" sz="2800" dirty="0" smtClean="0"/>
              <a:t>test.jtthink.com </a:t>
            </a:r>
            <a:r>
              <a:rPr lang="en-US" altLang="zh-CN" sz="2800" dirty="0" err="1" smtClean="0"/>
              <a:t>TestService.Call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" </a:t>
            </a:r>
            <a:r>
              <a:rPr lang="en-US" altLang="zh-CN" sz="2800" dirty="0" smtClean="0"/>
              <a:t>{\"id\": 3}</a:t>
            </a:r>
            <a:r>
              <a:rPr lang="en-US" altLang="zh-CN" sz="2800" dirty="0"/>
              <a:t> "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这样就可以测试我们的代码了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6692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11994</TotalTime>
  <Words>103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上节课</vt:lpstr>
      <vt:lpstr>获取服务信息</vt:lpstr>
      <vt:lpstr>调试服务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1303</cp:revision>
  <dcterms:created xsi:type="dcterms:W3CDTF">2016-05-22T15:40:23Z</dcterms:created>
  <dcterms:modified xsi:type="dcterms:W3CDTF">2019-09-30T04:10:43Z</dcterms:modified>
</cp:coreProperties>
</file>