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314" r:id="rId3"/>
    <p:sldId id="329" r:id="rId4"/>
    <p:sldId id="333" r:id="rId5"/>
    <p:sldId id="330" r:id="rId6"/>
    <p:sldId id="331" r:id="rId7"/>
    <p:sldId id="332" r:id="rId8"/>
    <p:sldId id="335" r:id="rId9"/>
    <p:sldId id="33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tthink.com/course/91" TargetMode="External"/><Relationship Id="rId2" Type="http://schemas.openxmlformats.org/officeDocument/2006/relationships/hyperlink" Target="https://github.com/grpc-ecosystem/grpc-gatew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</a:t>
            </a:r>
            <a:r>
              <a:rPr lang="zh-CN" altLang="en-US" sz="3600" dirty="0" smtClean="0"/>
              <a:t>：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创建</a:t>
            </a:r>
            <a:r>
              <a:rPr lang="en-US" altLang="zh-CN" sz="3600" dirty="0" err="1" smtClean="0"/>
              <a:t>grpc</a:t>
            </a:r>
            <a:r>
              <a:rPr lang="zh-CN" altLang="en-US" sz="3600" dirty="0" smtClean="0"/>
              <a:t>网关的基本设置和运行方法 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上上节课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07180" y="889687"/>
            <a:ext cx="2125362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创建了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68162" y="4782065"/>
            <a:ext cx="1767017" cy="902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Mico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56703" y="1816443"/>
            <a:ext cx="5152767" cy="273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1" y="2642799"/>
            <a:ext cx="6558201" cy="13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6308" y="1668162"/>
            <a:ext cx="2125362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创建了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82063" y="1865869"/>
            <a:ext cx="1767017" cy="902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984" y="4240426"/>
            <a:ext cx="1055216" cy="7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2656703" y="2316891"/>
            <a:ext cx="19276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376086" y="2767912"/>
            <a:ext cx="2026509" cy="14725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2595" y="3731741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PostMan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21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这时我们使用</a:t>
            </a:r>
            <a:r>
              <a:rPr lang="en-US" altLang="zh-CN" dirty="0" err="1" smtClean="0"/>
              <a:t>grpc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709" y="1408670"/>
            <a:ext cx="107133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对应的其实还是 </a:t>
            </a:r>
            <a:endParaRPr lang="en-US" altLang="zh-CN" sz="2800" dirty="0" smtClean="0"/>
          </a:p>
          <a:p>
            <a:r>
              <a:rPr lang="en-US" altLang="zh-CN" sz="2800" dirty="0">
                <a:hlinkClick r:id="rId2"/>
              </a:rPr>
              <a:t>https://</a:t>
            </a:r>
            <a:r>
              <a:rPr lang="en-US" altLang="zh-CN" sz="2800" dirty="0" smtClean="0">
                <a:hlinkClick r:id="rId2"/>
              </a:rPr>
              <a:t>github.com/grpc-ecosystem/grpc-gateway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这个在我们</a:t>
            </a:r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www.jtthink.com/course/91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这个课程里讲到过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10913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基本步骤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995" y="1285102"/>
            <a:ext cx="108615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go get -u github.com/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-ecosystem/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-gateway/</a:t>
            </a:r>
            <a:r>
              <a:rPr lang="en-US" altLang="zh-CN" sz="2800" dirty="0" err="1"/>
              <a:t>protoc</a:t>
            </a:r>
            <a:r>
              <a:rPr lang="en-US" altLang="zh-CN" sz="2800" dirty="0"/>
              <a:t>-gen-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-gateway</a:t>
            </a:r>
          </a:p>
          <a:p>
            <a:r>
              <a:rPr lang="en-US" altLang="zh-CN" sz="2800" dirty="0"/>
              <a:t>go get -u github.com/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-ecosystem/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-gateway/</a:t>
            </a:r>
            <a:r>
              <a:rPr lang="en-US" altLang="zh-CN" sz="2800" dirty="0" err="1"/>
              <a:t>protoc</a:t>
            </a:r>
            <a:r>
              <a:rPr lang="en-US" altLang="zh-CN" sz="2800" dirty="0"/>
              <a:t>-gen-swagger</a:t>
            </a:r>
          </a:p>
          <a:p>
            <a:r>
              <a:rPr lang="en-US" altLang="zh-CN" sz="2800" dirty="0"/>
              <a:t>go get -u </a:t>
            </a:r>
            <a:r>
              <a:rPr lang="en-US" altLang="zh-CN" sz="2800" dirty="0" smtClean="0"/>
              <a:t>github.com/</a:t>
            </a:r>
            <a:r>
              <a:rPr lang="en-US" altLang="zh-CN" sz="2800" dirty="0" err="1" smtClean="0"/>
              <a:t>golang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protobuf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protoc</a:t>
            </a:r>
            <a:r>
              <a:rPr lang="en-US" altLang="zh-CN" sz="2800" dirty="0" smtClean="0"/>
              <a:t>-gen-go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当然 我们还得 装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如果没有的话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/>
              <a:t>go get -u google.golang.org/</a:t>
            </a:r>
            <a:r>
              <a:rPr lang="en-US" altLang="zh-CN" sz="2800" dirty="0" err="1"/>
              <a:t>grpc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6692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import </a:t>
            </a:r>
            <a:r>
              <a:rPr lang="en-US" altLang="zh-CN" sz="2800" b="1" dirty="0"/>
              <a:t>“</a:t>
            </a:r>
            <a:r>
              <a:rPr lang="en-US" altLang="zh-CN" sz="2800" b="1" dirty="0" err="1"/>
              <a:t>google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api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annotations.proto</a:t>
            </a:r>
            <a:r>
              <a:rPr lang="en-US" altLang="zh-CN" sz="2800" b="1" dirty="0"/>
              <a:t>”</a:t>
            </a:r>
            <a:r>
              <a:rPr lang="en-US" altLang="zh-CN" sz="2800" dirty="0"/>
              <a:t>; (</a:t>
            </a:r>
            <a:r>
              <a:rPr lang="zh-CN" altLang="en-US" sz="2800" dirty="0"/>
              <a:t>这个要加下</a:t>
            </a:r>
            <a:r>
              <a:rPr lang="en-US" altLang="zh-CN" sz="2800" dirty="0"/>
              <a:t>)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service </a:t>
            </a:r>
            <a:r>
              <a:rPr lang="en-US" altLang="zh-CN" sz="2800" dirty="0" err="1"/>
              <a:t>TestService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rpc</a:t>
            </a:r>
            <a:r>
              <a:rPr lang="en-US" altLang="zh-CN" sz="2800" dirty="0"/>
              <a:t> Call(</a:t>
            </a:r>
            <a:r>
              <a:rPr lang="en-US" altLang="zh-CN" sz="2800" dirty="0" err="1"/>
              <a:t>TestRequest</a:t>
            </a:r>
            <a:r>
              <a:rPr lang="en-US" altLang="zh-CN" sz="2800" dirty="0"/>
              <a:t>) returns(</a:t>
            </a:r>
            <a:r>
              <a:rPr lang="en-US" altLang="zh-CN" sz="2800" dirty="0" err="1"/>
              <a:t>TestResponse</a:t>
            </a:r>
            <a:r>
              <a:rPr lang="en-US" altLang="zh-CN" sz="2800" dirty="0"/>
              <a:t>){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option (</a:t>
            </a:r>
            <a:r>
              <a:rPr lang="en-US" altLang="zh-CN" sz="2800" dirty="0" err="1">
                <a:solidFill>
                  <a:srgbClr val="FF0000"/>
                </a:solidFill>
              </a:rPr>
              <a:t>google.api.http</a:t>
            </a:r>
            <a:r>
              <a:rPr lang="en-US" altLang="zh-CN" sz="2800" dirty="0">
                <a:solidFill>
                  <a:srgbClr val="FF0000"/>
                </a:solidFill>
              </a:rPr>
              <a:t>) = {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    get: "/test/{id}"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      };</a:t>
            </a:r>
          </a:p>
          <a:p>
            <a:r>
              <a:rPr lang="en-US" altLang="zh-CN" sz="2800" dirty="0"/>
              <a:t>    }</a:t>
            </a:r>
          </a:p>
          <a:p>
            <a:r>
              <a:rPr lang="en-US" altLang="zh-CN" sz="2800" dirty="0"/>
              <a:t>}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663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生成部分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protoc</a:t>
            </a:r>
            <a:r>
              <a:rPr lang="en-US" altLang="zh-CN" sz="2800" dirty="0"/>
              <a:t> --</a:t>
            </a:r>
            <a:r>
              <a:rPr lang="en-US" altLang="zh-CN" sz="2800" dirty="0" err="1"/>
              <a:t>go_out</a:t>
            </a:r>
            <a:r>
              <a:rPr lang="en-US" altLang="zh-CN" sz="2800" dirty="0"/>
              <a:t>=plugins=</a:t>
            </a:r>
            <a:r>
              <a:rPr lang="en-US" altLang="zh-CN" sz="2800" dirty="0" err="1"/>
              <a:t>grpc</a:t>
            </a:r>
            <a:r>
              <a:rPr lang="en-US" altLang="zh-CN" sz="2800" dirty="0"/>
              <a:t>:../../</a:t>
            </a:r>
            <a:r>
              <a:rPr lang="en-US" altLang="zh-CN" sz="2800" dirty="0" err="1"/>
              <a:t>ServiceGW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test.proto</a:t>
            </a:r>
            <a:endParaRPr lang="en-US" altLang="zh-CN" sz="2800" dirty="0"/>
          </a:p>
          <a:p>
            <a:r>
              <a:rPr lang="en-US" altLang="zh-CN" sz="2800" dirty="0" err="1"/>
              <a:t>protoc</a:t>
            </a:r>
            <a:r>
              <a:rPr lang="en-US" altLang="zh-CN" sz="2800" dirty="0"/>
              <a:t>  --</a:t>
            </a:r>
            <a:r>
              <a:rPr lang="en-US" altLang="zh-CN" sz="2800" dirty="0" err="1"/>
              <a:t>grpc-gateway_out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logtostderr</a:t>
            </a:r>
            <a:r>
              <a:rPr lang="en-US" altLang="zh-CN" sz="2800" dirty="0"/>
              <a:t>=true:../../</a:t>
            </a:r>
            <a:r>
              <a:rPr lang="en-US" altLang="zh-CN" sz="2800" dirty="0" err="1"/>
              <a:t>ServiceGW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test.proto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23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网关代码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ctx</a:t>
            </a:r>
            <a:r>
              <a:rPr lang="en-US" altLang="zh-CN" sz="2800" dirty="0"/>
              <a:t> := </a:t>
            </a:r>
            <a:r>
              <a:rPr lang="en-US" altLang="zh-CN" sz="2800" dirty="0" err="1"/>
              <a:t>context.Background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, cancel := </a:t>
            </a:r>
            <a:r>
              <a:rPr lang="en-US" altLang="zh-CN" sz="2800" dirty="0" err="1"/>
              <a:t>context.WithCancel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	defer cancel()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gRpcEndPoint</a:t>
            </a:r>
            <a:r>
              <a:rPr lang="en-US" altLang="zh-CN" sz="2800" dirty="0"/>
              <a:t>:="localhost:8001"</a:t>
            </a:r>
          </a:p>
          <a:p>
            <a:r>
              <a:rPr lang="en-US" altLang="zh-CN" sz="2800" dirty="0"/>
              <a:t>	mux := </a:t>
            </a:r>
            <a:r>
              <a:rPr lang="en-US" altLang="zh-CN" sz="2800" dirty="0" err="1"/>
              <a:t>runtime.NewServeMux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	opts := []</a:t>
            </a:r>
            <a:r>
              <a:rPr lang="en-US" altLang="zh-CN" sz="2800" dirty="0" err="1"/>
              <a:t>grpc.DialOption</a:t>
            </a:r>
            <a:r>
              <a:rPr lang="en-US" altLang="zh-CN" sz="2800" dirty="0"/>
              <a:t>{</a:t>
            </a:r>
            <a:r>
              <a:rPr lang="en-US" altLang="zh-CN" sz="2800" dirty="0" err="1"/>
              <a:t>grpc.WithInsecure</a:t>
            </a:r>
            <a:r>
              <a:rPr lang="en-US" altLang="zh-CN" sz="2800" dirty="0"/>
              <a:t>()}</a:t>
            </a:r>
          </a:p>
          <a:p>
            <a:r>
              <a:rPr lang="en-US" altLang="zh-CN" sz="2800" dirty="0"/>
              <a:t>	err := </a:t>
            </a:r>
            <a:r>
              <a:rPr lang="en-US" altLang="zh-CN" sz="2800" dirty="0" err="1"/>
              <a:t>ServiceGW.RegisterTestServiceHandlerFromEndpoint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, mux, </a:t>
            </a:r>
            <a:r>
              <a:rPr lang="en-US" altLang="zh-CN" sz="2800" dirty="0" err="1"/>
              <a:t>gRpcEndPoint</a:t>
            </a:r>
            <a:r>
              <a:rPr lang="en-US" altLang="zh-CN" sz="2800" dirty="0"/>
              <a:t>, opts)</a:t>
            </a:r>
          </a:p>
          <a:p>
            <a:r>
              <a:rPr lang="en-US" altLang="zh-CN" sz="2800" dirty="0"/>
              <a:t>	if err != nil 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log.Fatal</a:t>
            </a:r>
            <a:r>
              <a:rPr lang="en-US" altLang="zh-CN" sz="2800" dirty="0"/>
              <a:t>(err)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  </a:t>
            </a:r>
            <a:r>
              <a:rPr lang="en-US" altLang="zh-CN" sz="2800" dirty="0" err="1"/>
              <a:t>http.ListenAndServe</a:t>
            </a:r>
            <a:r>
              <a:rPr lang="en-US" altLang="zh-CN" sz="2800" dirty="0"/>
              <a:t>(":9000", mux)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8932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314" y="1563131"/>
            <a:ext cx="10972800" cy="452543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12701</TotalTime>
  <Words>171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 </vt:lpstr>
      <vt:lpstr>上上节课</vt:lpstr>
      <vt:lpstr>上节课</vt:lpstr>
      <vt:lpstr>这时我们使用grpc</vt:lpstr>
      <vt:lpstr>基本步骤</vt:lpstr>
      <vt:lpstr>修改proto文件</vt:lpstr>
      <vt:lpstr>生成部分</vt:lpstr>
      <vt:lpstr>网关代码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1343</cp:revision>
  <dcterms:created xsi:type="dcterms:W3CDTF">2016-05-22T15:40:23Z</dcterms:created>
  <dcterms:modified xsi:type="dcterms:W3CDTF">2019-10-11T16:26:42Z</dcterms:modified>
</cp:coreProperties>
</file>