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14" r:id="rId3"/>
    <p:sldId id="331" r:id="rId4"/>
    <p:sldId id="332" r:id="rId5"/>
    <p:sldId id="335" r:id="rId6"/>
    <p:sldId id="334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第四章：</a:t>
            </a:r>
            <a:r>
              <a:rPr lang="zh-CN" altLang="en-US" sz="3600" dirty="0" smtClean="0"/>
              <a:t>场景练习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用户注册场景</a:t>
            </a:r>
            <a:r>
              <a:rPr lang="en-US" altLang="zh-CN" sz="3600" dirty="0" smtClean="0"/>
              <a:t>(1):</a:t>
            </a:r>
            <a:r>
              <a:rPr lang="zh-CN" altLang="en-US" sz="3600" dirty="0" smtClean="0"/>
              <a:t>复习课、基本接口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用户注册接口</a:t>
            </a:r>
            <a:r>
              <a:rPr lang="en-US" altLang="zh-CN" sz="3600" dirty="0" smtClean="0"/>
              <a:t>)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设计个接口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995" y="1285102"/>
            <a:ext cx="108615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可以用来注册基本的用户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为了演示简单 我们把字段设计的简单一些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 1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user_id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user_name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varchar</a:t>
            </a:r>
            <a:r>
              <a:rPr lang="en-US" altLang="zh-CN" sz="2800" dirty="0" smtClean="0"/>
              <a:t>(50)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user_pwd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varchar</a:t>
            </a:r>
            <a:r>
              <a:rPr lang="en-US" altLang="zh-CN" sz="2800" dirty="0" smtClean="0"/>
              <a:t>(50)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user_date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datetime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UserService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UserReg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6692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Proto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" y="939114"/>
            <a:ext cx="1091101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首先我们创建一个</a:t>
            </a:r>
            <a:r>
              <a:rPr lang="en-US" altLang="zh-CN" sz="2800" dirty="0" smtClean="0"/>
              <a:t>Models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用于专门存放模型</a:t>
            </a:r>
            <a:endParaRPr lang="en-US" altLang="zh-CN" sz="2800" dirty="0" smtClean="0"/>
          </a:p>
          <a:p>
            <a:r>
              <a:rPr lang="en-US" altLang="zh-CN" sz="2800" dirty="0"/>
              <a:t>syntax="proto3";</a:t>
            </a:r>
          </a:p>
          <a:p>
            <a:r>
              <a:rPr lang="en-US" altLang="zh-CN" sz="2800" dirty="0"/>
              <a:t>package Services;</a:t>
            </a:r>
          </a:p>
          <a:p>
            <a:r>
              <a:rPr lang="en-US" altLang="zh-CN" sz="2800" dirty="0"/>
              <a:t>import "</a:t>
            </a:r>
            <a:r>
              <a:rPr lang="en-US" altLang="zh-CN" sz="2800" dirty="0" err="1"/>
              <a:t>google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api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annotations.proto</a:t>
            </a:r>
            <a:r>
              <a:rPr lang="en-US" altLang="zh-CN" sz="2800" dirty="0"/>
              <a:t>";</a:t>
            </a:r>
          </a:p>
          <a:p>
            <a:r>
              <a:rPr lang="en-US" altLang="zh-CN" sz="2800" dirty="0"/>
              <a:t>import  "</a:t>
            </a:r>
            <a:r>
              <a:rPr lang="en-US" altLang="zh-CN" sz="2800" dirty="0" err="1"/>
              <a:t>google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protobuf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timestamp.proto</a:t>
            </a:r>
            <a:r>
              <a:rPr lang="en-US" altLang="zh-CN" sz="2800" dirty="0"/>
              <a:t>";</a:t>
            </a:r>
          </a:p>
          <a:p>
            <a:r>
              <a:rPr lang="en-US" altLang="zh-CN" sz="2800" dirty="0"/>
              <a:t>message </a:t>
            </a:r>
            <a:r>
              <a:rPr lang="en-US" altLang="zh-CN" sz="2800" dirty="0" err="1"/>
              <a:t>UserModel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int32 </a:t>
            </a:r>
            <a:r>
              <a:rPr lang="en-US" altLang="zh-CN" sz="2800" dirty="0" err="1"/>
              <a:t>user_id</a:t>
            </a:r>
            <a:r>
              <a:rPr lang="en-US" altLang="zh-CN" sz="2800" dirty="0"/>
              <a:t>=1;</a:t>
            </a:r>
          </a:p>
          <a:p>
            <a:r>
              <a:rPr lang="en-US" altLang="zh-CN" sz="2800" dirty="0"/>
              <a:t>    string </a:t>
            </a:r>
            <a:r>
              <a:rPr lang="en-US" altLang="zh-CN" sz="2800" dirty="0" err="1"/>
              <a:t>user_name</a:t>
            </a:r>
            <a:r>
              <a:rPr lang="en-US" altLang="zh-CN" sz="2800" dirty="0"/>
              <a:t>=2;</a:t>
            </a:r>
          </a:p>
          <a:p>
            <a:r>
              <a:rPr lang="en-US" altLang="zh-CN" sz="2800" dirty="0"/>
              <a:t>    string </a:t>
            </a:r>
            <a:r>
              <a:rPr lang="en-US" altLang="zh-CN" sz="2800" dirty="0" err="1"/>
              <a:t>user_email</a:t>
            </a:r>
            <a:r>
              <a:rPr lang="en-US" altLang="zh-CN" sz="2800" dirty="0"/>
              <a:t>=3;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google.protobuf.Timestamp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user_addtime</a:t>
            </a:r>
            <a:r>
              <a:rPr lang="en-US" altLang="zh-CN" sz="2800" dirty="0"/>
              <a:t>=5;</a:t>
            </a:r>
          </a:p>
          <a:p>
            <a:r>
              <a:rPr lang="en-US" altLang="zh-CN" sz="2800" dirty="0"/>
              <a:t>}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6635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UserService.proto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syntax="proto3";</a:t>
            </a:r>
          </a:p>
          <a:p>
            <a:r>
              <a:rPr lang="en-US" altLang="zh-CN" sz="2800" dirty="0"/>
              <a:t>package Services;</a:t>
            </a:r>
          </a:p>
          <a:p>
            <a:r>
              <a:rPr lang="en-US" altLang="zh-CN" sz="2800" dirty="0"/>
              <a:t>import "</a:t>
            </a:r>
            <a:r>
              <a:rPr lang="en-US" altLang="zh-CN" sz="2800" dirty="0" err="1"/>
              <a:t>Models.proto</a:t>
            </a:r>
            <a:r>
              <a:rPr lang="en-US" altLang="zh-CN" sz="2800" dirty="0"/>
              <a:t>";</a:t>
            </a:r>
          </a:p>
          <a:p>
            <a:endParaRPr lang="en-US" altLang="zh-CN" sz="2800" dirty="0"/>
          </a:p>
          <a:p>
            <a:r>
              <a:rPr lang="en-US" altLang="zh-CN" sz="2800" dirty="0"/>
              <a:t>message </a:t>
            </a:r>
            <a:r>
              <a:rPr lang="en-US" altLang="zh-CN" sz="2800" dirty="0" err="1"/>
              <a:t>RegResponse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string status=1;</a:t>
            </a:r>
          </a:p>
          <a:p>
            <a:r>
              <a:rPr lang="en-US" altLang="zh-CN" sz="2800" dirty="0"/>
              <a:t>    string message=2;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service </a:t>
            </a:r>
            <a:r>
              <a:rPr lang="en-US" altLang="zh-CN" sz="2800" dirty="0" err="1"/>
              <a:t>UserSerice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rpc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UserReg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UserModel</a:t>
            </a:r>
            <a:r>
              <a:rPr lang="en-US" altLang="zh-CN" sz="2800" dirty="0"/>
              <a:t>) returns(</a:t>
            </a:r>
            <a:r>
              <a:rPr lang="en-US" altLang="zh-CN" sz="2800" dirty="0" err="1"/>
              <a:t>RegResponse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}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0237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生成代码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protoc</a:t>
            </a:r>
            <a:r>
              <a:rPr lang="en-US" altLang="zh-CN" sz="2800" dirty="0"/>
              <a:t>   --</a:t>
            </a:r>
            <a:r>
              <a:rPr lang="en-US" altLang="zh-CN" sz="2800" dirty="0" err="1"/>
              <a:t>go_out</a:t>
            </a:r>
            <a:r>
              <a:rPr lang="en-US" altLang="zh-CN" sz="2800" dirty="0"/>
              <a:t>=../ </a:t>
            </a:r>
            <a:r>
              <a:rPr lang="en-US" altLang="zh-CN" sz="2800" dirty="0" err="1"/>
              <a:t>Models.proto</a:t>
            </a:r>
            <a:endParaRPr lang="en-US" altLang="zh-CN" sz="2800" dirty="0"/>
          </a:p>
          <a:p>
            <a:r>
              <a:rPr lang="en-US" altLang="zh-CN" sz="2800" dirty="0" err="1"/>
              <a:t>protoc</a:t>
            </a:r>
            <a:r>
              <a:rPr lang="en-US" altLang="zh-CN" sz="2800" dirty="0"/>
              <a:t> --</a:t>
            </a:r>
            <a:r>
              <a:rPr lang="en-US" altLang="zh-CN" sz="2800" dirty="0" err="1"/>
              <a:t>micro_out</a:t>
            </a:r>
            <a:r>
              <a:rPr lang="en-US" altLang="zh-CN" sz="2800" dirty="0"/>
              <a:t>=../ --</a:t>
            </a:r>
            <a:r>
              <a:rPr lang="en-US" altLang="zh-CN" sz="2800" dirty="0" err="1"/>
              <a:t>go_out</a:t>
            </a:r>
            <a:r>
              <a:rPr lang="en-US" altLang="zh-CN" sz="2800" dirty="0"/>
              <a:t>=../ </a:t>
            </a:r>
            <a:r>
              <a:rPr lang="en-US" altLang="zh-CN" sz="2800" dirty="0" err="1"/>
              <a:t>UserService.proto</a:t>
            </a:r>
            <a:endParaRPr lang="en-US" altLang="zh-CN" sz="2800" dirty="0"/>
          </a:p>
          <a:p>
            <a:r>
              <a:rPr lang="en-US" altLang="zh-CN" sz="2800" dirty="0" err="1"/>
              <a:t>protoc</a:t>
            </a:r>
            <a:r>
              <a:rPr lang="en-US" altLang="zh-CN" sz="2800" dirty="0"/>
              <a:t>-go-inject-tag -input=../</a:t>
            </a:r>
            <a:r>
              <a:rPr lang="en-US" altLang="zh-CN" sz="2800" dirty="0" err="1"/>
              <a:t>Models.pb.go</a:t>
            </a:r>
            <a:endParaRPr lang="en-US" altLang="zh-CN" sz="2800" dirty="0"/>
          </a:p>
          <a:p>
            <a:r>
              <a:rPr lang="en-US" altLang="zh-CN" sz="2800" dirty="0" err="1"/>
              <a:t>protoc</a:t>
            </a:r>
            <a:r>
              <a:rPr lang="en-US" altLang="zh-CN" sz="2800" dirty="0"/>
              <a:t>-go-inject-tag -input=../</a:t>
            </a:r>
            <a:r>
              <a:rPr lang="en-US" altLang="zh-CN" sz="2800" dirty="0" err="1"/>
              <a:t>UserService.pb.go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893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12780</TotalTime>
  <Words>187</Words>
  <Application>Microsoft Office PowerPoint</Application>
  <PresentationFormat>自定义</PresentationFormat>
  <Paragraphs>51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</vt:lpstr>
      <vt:lpstr>设计个接口</vt:lpstr>
      <vt:lpstr>Proto文件</vt:lpstr>
      <vt:lpstr>UserService.proto</vt:lpstr>
      <vt:lpstr>生成代码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1355</cp:revision>
  <dcterms:created xsi:type="dcterms:W3CDTF">2016-05-22T15:40:23Z</dcterms:created>
  <dcterms:modified xsi:type="dcterms:W3CDTF">2019-10-18T15:22:18Z</dcterms:modified>
</cp:coreProperties>
</file>