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31" r:id="rId4"/>
    <p:sldId id="334" r:id="rId5"/>
    <p:sldId id="335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tthink.com/course/7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rm.io/docs/mode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第四章：场景练习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用户注册场景</a:t>
            </a:r>
            <a:r>
              <a:rPr lang="en-US" altLang="zh-CN" sz="3600" dirty="0" smtClean="0"/>
              <a:t>(2):</a:t>
            </a:r>
            <a:r>
              <a:rPr lang="zh-CN" altLang="en-US" sz="3600" dirty="0" smtClean="0"/>
              <a:t>引入</a:t>
            </a:r>
            <a:r>
              <a:rPr lang="en-US" altLang="zh-CN" sz="3600" dirty="0" err="1" smtClean="0"/>
              <a:t>gorm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用户数据入库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995" y="1285102"/>
            <a:ext cx="108615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go get -u </a:t>
            </a:r>
            <a:r>
              <a:rPr lang="en-US" altLang="zh-CN" sz="2800" dirty="0" smtClean="0"/>
              <a:t>github.com/</a:t>
            </a:r>
            <a:r>
              <a:rPr lang="en-US" altLang="zh-CN" sz="2800" dirty="0" err="1" smtClean="0"/>
              <a:t>jinzhu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gorm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在这个课程讲过</a:t>
            </a:r>
            <a:endParaRPr lang="en-US" altLang="zh-CN" sz="2800" dirty="0" smtClean="0"/>
          </a:p>
          <a:p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www.jtthink.com/course/74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" y="3271065"/>
            <a:ext cx="4966257" cy="26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92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gorm.io/docs/models.html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仔细看文档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428366" y="2254756"/>
            <a:ext cx="10025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type Users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UserId</a:t>
            </a:r>
            <a:r>
              <a:rPr lang="en-US" altLang="zh-CN" sz="2400" dirty="0" smtClean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`</a:t>
            </a:r>
            <a:r>
              <a:rPr lang="en-US" altLang="zh-CN" sz="2400" dirty="0" err="1"/>
              <a:t>gorm</a:t>
            </a:r>
            <a:r>
              <a:rPr lang="en-US" altLang="zh-CN" sz="2400" dirty="0"/>
              <a:t>:"</a:t>
            </a:r>
            <a:r>
              <a:rPr lang="en-US" altLang="zh-CN" sz="2400" dirty="0" err="1"/>
              <a:t>column:user_id;AUTO_INCREMENT;PRIMARY_KEY</a:t>
            </a:r>
            <a:r>
              <a:rPr lang="en-US" altLang="zh-CN" sz="2400" dirty="0"/>
              <a:t>"`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UserName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string  `</a:t>
            </a:r>
            <a:r>
              <a:rPr lang="en-US" altLang="zh-CN" sz="2400" dirty="0" err="1"/>
              <a:t>gorm</a:t>
            </a:r>
            <a:r>
              <a:rPr lang="en-US" altLang="zh-CN" sz="2400" dirty="0"/>
              <a:t>:"</a:t>
            </a:r>
            <a:r>
              <a:rPr lang="en-US" altLang="zh-CN" sz="2400" dirty="0" err="1"/>
              <a:t>column:user_name;type:varchar</a:t>
            </a:r>
            <a:r>
              <a:rPr lang="en-US" altLang="zh-CN" sz="2400" dirty="0"/>
              <a:t>(50);</a:t>
            </a:r>
            <a:r>
              <a:rPr lang="en-US" altLang="zh-CN" sz="2400" dirty="0" err="1"/>
              <a:t>unique_index</a:t>
            </a:r>
            <a:r>
              <a:rPr lang="en-US" altLang="zh-CN" sz="2400" dirty="0"/>
              <a:t>"`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UserPwd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string  `</a:t>
            </a:r>
            <a:r>
              <a:rPr lang="en-US" altLang="zh-CN" sz="2400" dirty="0" err="1"/>
              <a:t>gorm</a:t>
            </a:r>
            <a:r>
              <a:rPr lang="en-US" altLang="zh-CN" sz="2400" dirty="0"/>
              <a:t>:"</a:t>
            </a:r>
            <a:r>
              <a:rPr lang="en-US" altLang="zh-CN" sz="2400" dirty="0" err="1"/>
              <a:t>column:user_pwd;type:varchar</a:t>
            </a:r>
            <a:r>
              <a:rPr lang="en-US" altLang="zh-CN" sz="2400" dirty="0"/>
              <a:t>(50)"`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UserDate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time.Time</a:t>
            </a:r>
            <a:r>
              <a:rPr lang="en-US" altLang="zh-CN" sz="2400" dirty="0"/>
              <a:t> `</a:t>
            </a:r>
            <a:r>
              <a:rPr lang="en-US" altLang="zh-CN" sz="2400" dirty="0" err="1"/>
              <a:t>gorm</a:t>
            </a:r>
            <a:r>
              <a:rPr lang="en-US" altLang="zh-CN" sz="2400" dirty="0"/>
              <a:t>:"</a:t>
            </a:r>
            <a:r>
              <a:rPr lang="en-US" altLang="zh-CN" sz="2400" dirty="0" err="1" smtClean="0"/>
              <a:t>column:user_date</a:t>
            </a:r>
            <a:r>
              <a:rPr lang="en-US" altLang="zh-CN" sz="2400" dirty="0" smtClean="0"/>
              <a:t>"`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932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数据库初始化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*</a:t>
            </a:r>
            <a:r>
              <a:rPr lang="en-US" altLang="zh-CN" dirty="0" err="1"/>
              <a:t>gorm.DB</a:t>
            </a:r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err error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</a:t>
            </a:r>
            <a:r>
              <a:rPr lang="en-US" altLang="zh-CN" dirty="0"/>
              <a:t>, err = </a:t>
            </a:r>
            <a:r>
              <a:rPr lang="en-US" altLang="zh-CN" dirty="0" err="1"/>
              <a:t>gorm.Open</a:t>
            </a:r>
            <a:r>
              <a:rPr lang="en-US" altLang="zh-CN" dirty="0"/>
              <a:t>("</a:t>
            </a:r>
            <a:r>
              <a:rPr lang="en-US" altLang="zh-CN" dirty="0" err="1"/>
              <a:t>mysql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	"root:123123@tcp(localhost:3307)/</a:t>
            </a:r>
            <a:r>
              <a:rPr lang="en-US" altLang="zh-CN" dirty="0" err="1"/>
              <a:t>gmicro?charset</a:t>
            </a:r>
            <a:r>
              <a:rPr lang="en-US" altLang="zh-CN" dirty="0"/>
              <a:t>=utf8mb4&amp;parseTime=</a:t>
            </a:r>
            <a:r>
              <a:rPr lang="en-US" altLang="zh-CN" dirty="0" err="1"/>
              <a:t>True&amp;loc</a:t>
            </a:r>
            <a:r>
              <a:rPr lang="en-US" altLang="zh-CN" dirty="0"/>
              <a:t>=Local")</a:t>
            </a:r>
          </a:p>
          <a:p>
            <a:r>
              <a:rPr lang="en-US" altLang="zh-CN" dirty="0"/>
              <a:t>	if err != nil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db.DB</a:t>
            </a:r>
            <a:r>
              <a:rPr lang="en-US" altLang="zh-CN" dirty="0"/>
              <a:t>().</a:t>
            </a:r>
            <a:r>
              <a:rPr lang="en-US" altLang="zh-CN" dirty="0" err="1"/>
              <a:t>SetMaxIdleConns</a:t>
            </a:r>
            <a:r>
              <a:rPr lang="en-US" altLang="zh-CN" dirty="0"/>
              <a:t>(10)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db.DB</a:t>
            </a:r>
            <a:r>
              <a:rPr lang="en-US" altLang="zh-CN" dirty="0"/>
              <a:t>().</a:t>
            </a:r>
            <a:r>
              <a:rPr lang="en-US" altLang="zh-CN" dirty="0" err="1"/>
              <a:t>SetMaxOpenConns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 </a:t>
            </a:r>
            <a:r>
              <a:rPr lang="en-US" altLang="zh-CN" dirty="0" err="1"/>
              <a:t>GetDB</a:t>
            </a:r>
            <a:r>
              <a:rPr lang="en-US" altLang="zh-CN" dirty="0"/>
              <a:t>() *</a:t>
            </a:r>
            <a:r>
              <a:rPr lang="en-US" altLang="zh-CN" dirty="0" err="1"/>
              <a:t>gorm.DB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 return </a:t>
            </a:r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7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12850</TotalTime>
  <Words>106</Words>
  <Application>Microsoft Office PowerPoint</Application>
  <PresentationFormat>自定义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引入ORM</vt:lpstr>
      <vt:lpstr>创建模型</vt:lpstr>
      <vt:lpstr>数据库初始化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1372</cp:revision>
  <dcterms:created xsi:type="dcterms:W3CDTF">2016-05-22T15:40:23Z</dcterms:created>
  <dcterms:modified xsi:type="dcterms:W3CDTF">2019-10-18T17:24:06Z</dcterms:modified>
</cp:coreProperties>
</file>