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4" r:id="rId3"/>
    <p:sldId id="331" r:id="rId4"/>
    <p:sldId id="334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go-playground/valida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第四章：场景练习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用户注册场景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数据验证</a:t>
            </a:r>
            <a:r>
              <a:rPr lang="en-US" altLang="zh-CN" sz="3600" dirty="0" smtClean="0"/>
              <a:t>(1)</a:t>
            </a:r>
            <a:r>
              <a:rPr lang="zh-CN" altLang="en-US" sz="3600" smtClean="0"/>
              <a:t>：第三方验证库、</a:t>
            </a:r>
            <a:r>
              <a:rPr lang="zh-CN" altLang="en-US" sz="3600" dirty="0" smtClean="0"/>
              <a:t>自定义错误信息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目前的结构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858897" y="556053"/>
            <a:ext cx="1964725" cy="1099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 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API)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53416" y="333632"/>
            <a:ext cx="3237470" cy="1816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38519" y="1828800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内网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0973" y="2446638"/>
            <a:ext cx="1729946" cy="864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Micro 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880919" y="1241854"/>
            <a:ext cx="2372497" cy="1550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102" y="5885291"/>
            <a:ext cx="7524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3973340" y="3472249"/>
            <a:ext cx="0" cy="22612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上节课我们做到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3" y="1226538"/>
            <a:ext cx="11096647" cy="387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接下来我们要做的是验证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这块可以借助 </a:t>
            </a:r>
            <a:r>
              <a:rPr lang="en-US" altLang="zh-CN" sz="3200" dirty="0" smtClean="0"/>
              <a:t>gin</a:t>
            </a:r>
            <a:r>
              <a:rPr lang="zh-CN" altLang="en-US" sz="3200" dirty="0" smtClean="0"/>
              <a:t>框架的做法， 我们可以单独使用之 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这个库了解下</a:t>
            </a:r>
            <a:endParaRPr lang="en-US" altLang="zh-CN" sz="3200" dirty="0" smtClean="0"/>
          </a:p>
          <a:p>
            <a:r>
              <a:rPr lang="en-US" altLang="zh-CN" sz="3200" dirty="0">
                <a:hlinkClick r:id="rId1"/>
              </a:rPr>
              <a:t>https://</a:t>
            </a:r>
            <a:r>
              <a:rPr lang="en-US" altLang="zh-CN" sz="3200" dirty="0" smtClean="0">
                <a:hlinkClick r:id="rId1"/>
              </a:rPr>
              <a:t>github.com/go-playground/validator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安装</a:t>
            </a:r>
            <a:endParaRPr lang="en-US" altLang="zh-CN" sz="3200" dirty="0" smtClean="0"/>
          </a:p>
          <a:p>
            <a:r>
              <a:rPr lang="en-US" altLang="zh-CN" sz="3200" dirty="0"/>
              <a:t>go get gopkg.in/go-playground/validator.v9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基本用法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type Users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{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UserName</a:t>
            </a:r>
            <a:r>
              <a:rPr lang="en-US" altLang="zh-CN" sz="3200" dirty="0"/>
              <a:t> string `validate:"</a:t>
            </a:r>
            <a:r>
              <a:rPr lang="en-US" altLang="zh-CN" sz="3200" dirty="0" err="1"/>
              <a:t>required,min</a:t>
            </a:r>
            <a:r>
              <a:rPr lang="en-US" altLang="zh-CN" sz="3200" dirty="0"/>
              <a:t>=6,max=20"`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UserPwd</a:t>
            </a:r>
            <a:r>
              <a:rPr lang="en-US" altLang="zh-CN" sz="3200" dirty="0"/>
              <a:t> string `validate:"</a:t>
            </a:r>
            <a:r>
              <a:rPr lang="en-US" altLang="zh-CN" sz="3200" dirty="0" err="1"/>
              <a:t>required,min</a:t>
            </a:r>
            <a:r>
              <a:rPr lang="en-US" altLang="zh-CN" sz="3200" dirty="0"/>
              <a:t>=6,max=18"`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基本用法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user:=Users{UserName:"shenyi",UserPwd:"123"}</a:t>
            </a:r>
            <a:endParaRPr lang="en-US" altLang="zh-CN" sz="3200" dirty="0"/>
          </a:p>
          <a:p>
            <a:r>
              <a:rPr lang="en-US" altLang="zh-CN" sz="3200" dirty="0"/>
              <a:t>	 valid:=</a:t>
            </a:r>
            <a:r>
              <a:rPr lang="en-US" altLang="zh-CN" sz="3200" dirty="0" err="1"/>
              <a:t>validator.New</a:t>
            </a:r>
            <a:r>
              <a:rPr lang="en-US" altLang="zh-CN" sz="3200" dirty="0"/>
              <a:t>()</a:t>
            </a:r>
            <a:endParaRPr lang="en-US" altLang="zh-CN" sz="3200" dirty="0"/>
          </a:p>
          <a:p>
            <a:r>
              <a:rPr lang="en-US" altLang="zh-CN" sz="3200" dirty="0"/>
              <a:t>	err:= </a:t>
            </a:r>
            <a:r>
              <a:rPr lang="en-US" altLang="zh-CN" sz="3200" dirty="0" err="1"/>
              <a:t>valid.Struct</a:t>
            </a:r>
            <a:r>
              <a:rPr lang="en-US" altLang="zh-CN" sz="3200" dirty="0"/>
              <a:t>(user)</a:t>
            </a:r>
            <a:endParaRPr lang="en-US" altLang="zh-CN" sz="3200" dirty="0"/>
          </a:p>
          <a:p>
            <a:r>
              <a:rPr lang="en-US" altLang="zh-CN" sz="3200" dirty="0"/>
              <a:t>	if err!=nil{</a:t>
            </a:r>
            <a:endParaRPr lang="en-US" altLang="zh-CN" sz="3200" dirty="0"/>
          </a:p>
          <a:p>
            <a:r>
              <a:rPr lang="en-US" altLang="zh-CN" sz="3200" dirty="0"/>
              <a:t>		 </a:t>
            </a:r>
            <a:r>
              <a:rPr lang="en-US" altLang="zh-CN" sz="3200" dirty="0" err="1"/>
              <a:t>log.Fatal</a:t>
            </a:r>
            <a:r>
              <a:rPr lang="en-US" altLang="zh-CN" sz="3200" dirty="0"/>
              <a:t>(err)</a:t>
            </a:r>
            <a:endParaRPr lang="en-US" altLang="zh-CN" sz="3200" dirty="0"/>
          </a:p>
          <a:p>
            <a:r>
              <a:rPr lang="en-US" altLang="zh-CN" sz="3200" dirty="0"/>
              <a:t>	}</a:t>
            </a:r>
            <a:endParaRPr lang="en-US" altLang="zh-CN" sz="3200" dirty="0"/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fmt.Println</a:t>
            </a:r>
            <a:r>
              <a:rPr lang="en-US" altLang="zh-CN" sz="3200" dirty="0"/>
              <a:t>("</a:t>
            </a:r>
            <a:r>
              <a:rPr lang="zh-CN" altLang="en-US" sz="3200" dirty="0"/>
              <a:t>验证通过</a:t>
            </a:r>
            <a:r>
              <a:rPr lang="en-US" altLang="zh-CN" sz="3200" dirty="0"/>
              <a:t>")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获取具体的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if err!=nil{</a:t>
            </a:r>
            <a:endParaRPr lang="en-US" altLang="zh-CN" sz="3200" dirty="0"/>
          </a:p>
          <a:p>
            <a:r>
              <a:rPr lang="en-US" altLang="zh-CN" sz="3200" dirty="0"/>
              <a:t>		errs := err.(</a:t>
            </a:r>
            <a:r>
              <a:rPr lang="en-US" altLang="zh-CN" sz="3200" dirty="0" err="1"/>
              <a:t>validator.ValidationErrors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r>
              <a:rPr lang="en-US" altLang="zh-CN" sz="3200" dirty="0"/>
              <a:t>		for _, e := range errs {</a:t>
            </a:r>
            <a:endParaRPr lang="en-US" altLang="zh-CN" sz="3200" dirty="0"/>
          </a:p>
          <a:p>
            <a:r>
              <a:rPr lang="en-US" altLang="zh-CN" sz="3200" dirty="0"/>
              <a:t>			</a:t>
            </a:r>
            <a:r>
              <a:rPr lang="en-US" altLang="zh-CN" sz="3200" dirty="0" err="1"/>
              <a:t>fmt.Println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e.Value</a:t>
            </a:r>
            <a:r>
              <a:rPr lang="en-US" altLang="zh-CN" sz="3200" dirty="0"/>
              <a:t>())</a:t>
            </a:r>
            <a:endParaRPr lang="en-US" altLang="zh-CN" sz="3200" dirty="0"/>
          </a:p>
          <a:p>
            <a:r>
              <a:rPr lang="en-US" altLang="zh-CN" sz="3200" dirty="0"/>
              <a:t>			</a:t>
            </a:r>
            <a:r>
              <a:rPr lang="en-US" altLang="zh-CN" sz="3200" dirty="0" err="1"/>
              <a:t>fmt.Println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e.Field</a:t>
            </a:r>
            <a:r>
              <a:rPr lang="en-US" altLang="zh-CN" sz="3200" dirty="0"/>
              <a:t>())</a:t>
            </a:r>
            <a:endParaRPr lang="en-US" altLang="zh-CN" sz="3200" dirty="0"/>
          </a:p>
          <a:p>
            <a:r>
              <a:rPr lang="en-US" altLang="zh-CN" sz="3200" dirty="0"/>
              <a:t>			</a:t>
            </a:r>
            <a:r>
              <a:rPr lang="en-US" altLang="zh-CN" sz="3200" dirty="0" err="1"/>
              <a:t>fmt.Println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e.Tag</a:t>
            </a:r>
            <a:r>
              <a:rPr lang="en-US" altLang="zh-CN" sz="3200" dirty="0"/>
              <a:t>())</a:t>
            </a:r>
            <a:endParaRPr lang="en-US" altLang="zh-CN" sz="3200" dirty="0"/>
          </a:p>
          <a:p>
            <a:r>
              <a:rPr lang="en-US" altLang="zh-CN" sz="3200" dirty="0"/>
              <a:t>		}</a:t>
            </a:r>
            <a:endParaRPr lang="en-US" altLang="zh-CN" sz="3200" dirty="0"/>
          </a:p>
          <a:p>
            <a:r>
              <a:rPr lang="en-US" altLang="zh-CN" sz="3200" dirty="0"/>
              <a:t>		 </a:t>
            </a:r>
            <a:r>
              <a:rPr lang="en-US" altLang="zh-CN" sz="3200" dirty="0" err="1"/>
              <a:t>log.Fatal</a:t>
            </a:r>
            <a:r>
              <a:rPr lang="en-US" altLang="zh-CN" sz="3200" dirty="0"/>
              <a:t>(err)</a:t>
            </a:r>
            <a:endParaRPr lang="en-US" altLang="zh-CN" sz="3200" dirty="0"/>
          </a:p>
          <a:p>
            <a:r>
              <a:rPr lang="en-US" altLang="zh-CN" sz="3200" dirty="0"/>
              <a:t>	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个初步的自定义函数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8365" y="1587491"/>
            <a:ext cx="10025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func</a:t>
            </a:r>
            <a:r>
              <a:rPr lang="en-US" altLang="zh-CN" sz="3200" dirty="0"/>
              <a:t> </a:t>
            </a:r>
            <a:r>
              <a:rPr lang="en-US" altLang="zh-CN" sz="3200" dirty="0" err="1"/>
              <a:t>GetValidErrorMsg</a:t>
            </a:r>
            <a:r>
              <a:rPr lang="en-US" altLang="zh-CN" sz="3200" dirty="0"/>
              <a:t>(u interface{},field string)  {</a:t>
            </a:r>
            <a:endParaRPr lang="en-US" altLang="zh-CN" sz="3200" dirty="0"/>
          </a:p>
          <a:p>
            <a:r>
              <a:rPr lang="en-US" altLang="zh-CN" sz="3200" dirty="0"/>
              <a:t>	t := </a:t>
            </a:r>
            <a:r>
              <a:rPr lang="en-US" altLang="zh-CN" sz="3200" dirty="0" err="1"/>
              <a:t>reflect.TypeOf</a:t>
            </a:r>
            <a:r>
              <a:rPr lang="en-US" altLang="zh-CN" sz="3200" dirty="0"/>
              <a:t>(u)</a:t>
            </a:r>
            <a:endParaRPr lang="en-US" altLang="zh-CN" sz="3200" dirty="0"/>
          </a:p>
          <a:p>
            <a:r>
              <a:rPr lang="en-US" altLang="zh-CN" sz="3200" dirty="0"/>
              <a:t>	if </a:t>
            </a:r>
            <a:r>
              <a:rPr lang="en-US" altLang="zh-CN" sz="3200" dirty="0" err="1"/>
              <a:t>f,exist</a:t>
            </a:r>
            <a:r>
              <a:rPr lang="en-US" altLang="zh-CN" sz="3200" dirty="0"/>
              <a:t>:=</a:t>
            </a:r>
            <a:r>
              <a:rPr lang="en-US" altLang="zh-CN" sz="3200" dirty="0" err="1"/>
              <a:t>t.Elem</a:t>
            </a:r>
            <a:r>
              <a:rPr lang="en-US" altLang="zh-CN" sz="3200" dirty="0"/>
              <a:t>().</a:t>
            </a:r>
            <a:r>
              <a:rPr lang="en-US" altLang="zh-CN" sz="3200" dirty="0" err="1"/>
              <a:t>FieldByName</a:t>
            </a:r>
            <a:r>
              <a:rPr lang="en-US" altLang="zh-CN" sz="3200" dirty="0"/>
              <a:t>(field);exist{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en-US" altLang="zh-CN" sz="3200" dirty="0" err="1"/>
              <a:t>fmt.Println</a:t>
            </a:r>
            <a:r>
              <a:rPr lang="en-US" altLang="zh-CN" sz="3200" dirty="0"/>
              <a:t>(</a:t>
            </a:r>
            <a:r>
              <a:rPr lang="en-US" altLang="zh-CN" sz="3200" dirty="0" err="1"/>
              <a:t>f.Tag.Get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vmsg</a:t>
            </a:r>
            <a:r>
              <a:rPr lang="en-US" altLang="zh-CN" sz="3200" dirty="0"/>
              <a:t>"))</a:t>
            </a:r>
            <a:endParaRPr lang="en-US" altLang="zh-CN" sz="3200" dirty="0"/>
          </a:p>
          <a:p>
            <a:r>
              <a:rPr lang="en-US" altLang="zh-CN" sz="3200" dirty="0"/>
              <a:t>	}</a:t>
            </a:r>
            <a:endParaRPr lang="en-US" altLang="zh-CN" sz="3200" dirty="0"/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演示</Application>
  <PresentationFormat>自定义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目前的结构</vt:lpstr>
      <vt:lpstr>上节课我们做到</vt:lpstr>
      <vt:lpstr>接下来我们要做的是验证</vt:lpstr>
      <vt:lpstr>基本用法</vt:lpstr>
      <vt:lpstr>基本用法</vt:lpstr>
      <vt:lpstr>获取具体的error信息</vt:lpstr>
      <vt:lpstr>写个初步的自定义函数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1403</cp:revision>
  <dcterms:created xsi:type="dcterms:W3CDTF">2016-05-22T15:40:00Z</dcterms:created>
  <dcterms:modified xsi:type="dcterms:W3CDTF">2020-05-24T05:36:30Z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