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14" r:id="rId3"/>
    <p:sldId id="331" r:id="rId4"/>
    <p:sldId id="336" r:id="rId5"/>
    <p:sldId id="337" r:id="rId6"/>
    <p:sldId id="33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第四章：场景练习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用户注册场景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数据验证</a:t>
            </a:r>
            <a:r>
              <a:rPr lang="en-US" altLang="zh-CN" sz="3600" dirty="0" smtClean="0"/>
              <a:t>(2)</a:t>
            </a:r>
            <a:r>
              <a:rPr lang="zh-CN" altLang="en-US" sz="3600" dirty="0" smtClean="0"/>
              <a:t>：自定义验证</a:t>
            </a:r>
            <a:r>
              <a:rPr lang="en-US" altLang="zh-CN" sz="3600" dirty="0" smtClean="0"/>
              <a:t>tag</a:t>
            </a:r>
            <a:r>
              <a:rPr lang="zh-CN" altLang="en-US" sz="3600" dirty="0" smtClean="0"/>
              <a:t>、正则验证</a:t>
            </a:r>
            <a:endParaRPr lang="en-US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目前的结构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7858897" y="556053"/>
            <a:ext cx="1964725" cy="1099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go-micro 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rpc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API)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53416" y="333632"/>
            <a:ext cx="3237470" cy="1816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38519" y="1828800"/>
            <a:ext cx="128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内网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50973" y="2446638"/>
            <a:ext cx="1729946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Micro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880919" y="1241854"/>
            <a:ext cx="2372497" cy="15507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102" y="5885291"/>
            <a:ext cx="7524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直接箭头连接符 13"/>
          <p:cNvCxnSpPr/>
          <p:nvPr/>
        </p:nvCxnSpPr>
        <p:spPr>
          <a:xfrm>
            <a:off x="3973340" y="3472249"/>
            <a:ext cx="0" cy="22612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现在我们假设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8365" y="1587491"/>
            <a:ext cx="100254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用户名 的规则是</a:t>
            </a:r>
            <a:endParaRPr lang="en-US" altLang="zh-CN" sz="3200" dirty="0" smtClean="0"/>
          </a:p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、首字母必须是字母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、其余只能是数字、字母或下划线</a:t>
            </a:r>
            <a:endParaRPr lang="en-US" altLang="zh-CN" sz="3200" dirty="0" smtClean="0"/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、长度在</a:t>
            </a:r>
            <a:r>
              <a:rPr lang="en-US" altLang="zh-CN" sz="3200" dirty="0" smtClean="0"/>
              <a:t>6,20</a:t>
            </a:r>
            <a:r>
              <a:rPr lang="zh-CN" altLang="en-US" sz="3200" dirty="0" smtClean="0"/>
              <a:t>位之间</a:t>
            </a:r>
            <a:endParaRPr lang="en-US" altLang="zh-CN" sz="3200" dirty="0" smtClean="0"/>
          </a:p>
          <a:p>
            <a:r>
              <a:rPr lang="en-US" altLang="zh-CN" sz="3200" dirty="0" smtClean="0"/>
              <a:t>[a-</a:t>
            </a:r>
            <a:r>
              <a:rPr lang="en-US" altLang="zh-CN" sz="3200" dirty="0" err="1" smtClean="0"/>
              <a:t>zA</a:t>
            </a:r>
            <a:r>
              <a:rPr lang="en-US" altLang="zh-CN" sz="3200" dirty="0" smtClean="0"/>
              <a:t>-Z]\\w{5,19}</a:t>
            </a:r>
            <a:endParaRPr lang="en-US" altLang="zh-CN" sz="3200" dirty="0"/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基本代码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8365" y="1587491"/>
            <a:ext cx="1002544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 _=</a:t>
            </a:r>
            <a:r>
              <a:rPr lang="en-US" altLang="zh-CN" sz="3200" dirty="0" err="1"/>
              <a:t>valid.RegisterValidation</a:t>
            </a:r>
            <a:r>
              <a:rPr lang="en-US" altLang="zh-CN" sz="3200" dirty="0"/>
              <a:t>("username", </a:t>
            </a:r>
            <a:r>
              <a:rPr lang="en-US" altLang="zh-CN" sz="3200" dirty="0" err="1"/>
              <a:t>func</a:t>
            </a:r>
            <a:r>
              <a:rPr lang="en-US" altLang="zh-CN" sz="3200" dirty="0"/>
              <a:t>(</a:t>
            </a:r>
            <a:r>
              <a:rPr lang="en-US" altLang="zh-CN" sz="3200" dirty="0" err="1"/>
              <a:t>fl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validator.FieldLevel</a:t>
            </a:r>
            <a:r>
              <a:rPr lang="en-US" altLang="zh-CN" sz="3200" dirty="0"/>
              <a:t>) </a:t>
            </a:r>
            <a:r>
              <a:rPr lang="en-US" altLang="zh-CN" sz="3200" dirty="0" err="1"/>
              <a:t>bool</a:t>
            </a:r>
            <a:r>
              <a:rPr lang="en-US" altLang="zh-CN" sz="3200" dirty="0"/>
              <a:t> {</a:t>
            </a:r>
            <a:endParaRPr lang="en-US" altLang="zh-CN" sz="3200" dirty="0"/>
          </a:p>
          <a:p>
            <a:r>
              <a:rPr lang="en-US" altLang="zh-CN" sz="3200" dirty="0"/>
              <a:t>     	</a:t>
            </a:r>
            <a:r>
              <a:rPr lang="en-US" altLang="zh-CN" sz="3200" dirty="0" err="1"/>
              <a:t>match,err</a:t>
            </a:r>
            <a:r>
              <a:rPr lang="en-US" altLang="zh-CN" sz="3200" dirty="0"/>
              <a:t>:=</a:t>
            </a:r>
            <a:r>
              <a:rPr lang="en-US" altLang="zh-CN" sz="3200" dirty="0" err="1"/>
              <a:t>regexp.MatchString</a:t>
            </a:r>
            <a:r>
              <a:rPr lang="en-US" altLang="zh-CN" sz="3200" dirty="0"/>
              <a:t>("[a-</a:t>
            </a:r>
            <a:r>
              <a:rPr lang="en-US" altLang="zh-CN" sz="3200" dirty="0" err="1"/>
              <a:t>zA</a:t>
            </a:r>
            <a:r>
              <a:rPr lang="en-US" altLang="zh-CN" sz="3200" dirty="0"/>
              <a:t>-Z]\\w{5,20}",</a:t>
            </a:r>
            <a:r>
              <a:rPr lang="en-US" altLang="zh-CN" sz="3200" dirty="0" err="1"/>
              <a:t>fl.Field</a:t>
            </a:r>
            <a:r>
              <a:rPr lang="en-US" altLang="zh-CN" sz="3200" dirty="0"/>
              <a:t>().String())</a:t>
            </a:r>
            <a:endParaRPr lang="en-US" altLang="zh-CN" sz="3200" dirty="0"/>
          </a:p>
          <a:p>
            <a:r>
              <a:rPr lang="en-US" altLang="zh-CN" sz="3200" dirty="0"/>
              <a:t>     	if err!=nil || !match{</a:t>
            </a:r>
            <a:endParaRPr lang="en-US" altLang="zh-CN" sz="3200" dirty="0"/>
          </a:p>
          <a:p>
            <a:r>
              <a:rPr lang="en-US" altLang="zh-CN" sz="3200" dirty="0"/>
              <a:t>     		return false</a:t>
            </a:r>
            <a:endParaRPr lang="en-US" altLang="zh-CN" sz="3200" dirty="0"/>
          </a:p>
          <a:p>
            <a:r>
              <a:rPr lang="en-US" altLang="zh-CN" sz="3200" dirty="0"/>
              <a:t>		}</a:t>
            </a:r>
            <a:endParaRPr lang="en-US" altLang="zh-CN" sz="3200" dirty="0"/>
          </a:p>
          <a:p>
            <a:r>
              <a:rPr lang="en-US" altLang="zh-CN" sz="3200" dirty="0"/>
              <a:t>     	return true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	 },true)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封装一下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8365" y="1587491"/>
            <a:ext cx="1002544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func</a:t>
            </a:r>
            <a:r>
              <a:rPr lang="en-US" altLang="zh-CN" sz="3200" dirty="0"/>
              <a:t>  </a:t>
            </a:r>
            <a:r>
              <a:rPr lang="en-US" altLang="zh-CN" sz="3200" dirty="0" err="1"/>
              <a:t>AddRegexTag</a:t>
            </a:r>
            <a:r>
              <a:rPr lang="en-US" altLang="zh-CN" sz="3200" dirty="0"/>
              <a:t>(</a:t>
            </a:r>
            <a:r>
              <a:rPr lang="en-US" altLang="zh-CN" sz="3200" dirty="0" err="1"/>
              <a:t>tagName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string,pattern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string,v</a:t>
            </a:r>
            <a:r>
              <a:rPr lang="en-US" altLang="zh-CN" sz="3200" dirty="0"/>
              <a:t> *</a:t>
            </a:r>
            <a:r>
              <a:rPr lang="en-US" altLang="zh-CN" sz="3200" dirty="0" err="1"/>
              <a:t>validator.Validate</a:t>
            </a:r>
            <a:r>
              <a:rPr lang="en-US" altLang="zh-CN" sz="3200" dirty="0"/>
              <a:t>) error {</a:t>
            </a:r>
            <a:endParaRPr lang="en-US" altLang="zh-CN" sz="3200" dirty="0"/>
          </a:p>
          <a:p>
            <a:r>
              <a:rPr lang="en-US" altLang="zh-CN" sz="3200" dirty="0"/>
              <a:t>	return  </a:t>
            </a:r>
            <a:r>
              <a:rPr lang="en-US" altLang="zh-CN" sz="3200" dirty="0" err="1"/>
              <a:t>v.RegisterValidation</a:t>
            </a:r>
            <a:r>
              <a:rPr lang="en-US" altLang="zh-CN" sz="3200" dirty="0"/>
              <a:t>(</a:t>
            </a:r>
            <a:r>
              <a:rPr lang="en-US" altLang="zh-CN" sz="3200" dirty="0" err="1"/>
              <a:t>tagName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func</a:t>
            </a:r>
            <a:r>
              <a:rPr lang="en-US" altLang="zh-CN" sz="3200" dirty="0"/>
              <a:t>(</a:t>
            </a:r>
            <a:r>
              <a:rPr lang="en-US" altLang="zh-CN" sz="3200" dirty="0" err="1"/>
              <a:t>fl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validator.FieldLevel</a:t>
            </a:r>
            <a:r>
              <a:rPr lang="en-US" altLang="zh-CN" sz="3200" dirty="0"/>
              <a:t>) </a:t>
            </a:r>
            <a:r>
              <a:rPr lang="en-US" altLang="zh-CN" sz="3200" dirty="0" err="1"/>
              <a:t>bool</a:t>
            </a:r>
            <a:r>
              <a:rPr lang="en-US" altLang="zh-CN" sz="3200" dirty="0"/>
              <a:t> {</a:t>
            </a:r>
            <a:endParaRPr lang="en-US" altLang="zh-CN" sz="3200" dirty="0"/>
          </a:p>
          <a:p>
            <a:r>
              <a:rPr lang="en-US" altLang="zh-CN" sz="3200" dirty="0"/>
              <a:t>		  match,_:=</a:t>
            </a:r>
            <a:r>
              <a:rPr lang="en-US" altLang="zh-CN" sz="3200" dirty="0" err="1"/>
              <a:t>regexp.MatchString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pattern,fl.Field</a:t>
            </a:r>
            <a:r>
              <a:rPr lang="en-US" altLang="zh-CN" sz="3200" dirty="0"/>
              <a:t>().String())</a:t>
            </a:r>
            <a:endParaRPr lang="en-US" altLang="zh-CN" sz="3200" dirty="0"/>
          </a:p>
          <a:p>
            <a:r>
              <a:rPr lang="en-US" altLang="zh-CN" sz="3200" dirty="0"/>
              <a:t>		 	return match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	 },true )</a:t>
            </a:r>
            <a:endParaRPr lang="en-US" altLang="zh-CN" sz="3200" dirty="0"/>
          </a:p>
          <a:p>
            <a:r>
              <a:rPr lang="en-US" altLang="zh-CN" sz="3200" dirty="0"/>
              <a:t>}</a:t>
            </a:r>
            <a:endParaRPr lang="zh-CN" alt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WPS 演示</Application>
  <PresentationFormat>自定义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目前的结构</vt:lpstr>
      <vt:lpstr>现在我们假设</vt:lpstr>
      <vt:lpstr>基本代码</vt:lpstr>
      <vt:lpstr>封装一下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1414</cp:revision>
  <dcterms:created xsi:type="dcterms:W3CDTF">2016-05-22T15:40:00Z</dcterms:created>
  <dcterms:modified xsi:type="dcterms:W3CDTF">2020-05-24T05:45:28Z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