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36" r:id="rId4"/>
    <p:sldId id="339" r:id="rId5"/>
    <p:sldId id="337" r:id="rId6"/>
    <p:sldId id="338" r:id="rId7"/>
    <p:sldId id="34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第四章：场景练习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用户注册场景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数据验证</a:t>
            </a:r>
            <a:r>
              <a:rPr lang="en-US" altLang="zh-CN" sz="3600" dirty="0" smtClean="0"/>
              <a:t>(3)</a:t>
            </a:r>
            <a:r>
              <a:rPr lang="zh-CN" altLang="en-US" sz="3600" dirty="0" smtClean="0"/>
              <a:t> ：切片属性的验证</a:t>
            </a:r>
            <a:r>
              <a:rPr lang="en-US" altLang="zh-CN" sz="3600" dirty="0" smtClean="0"/>
              <a:t>(string</a:t>
            </a:r>
            <a:r>
              <a:rPr lang="zh-CN" altLang="en-US" sz="3600" dirty="0" smtClean="0"/>
              <a:t>切片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看下最新的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type Users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{</a:t>
            </a:r>
            <a:endParaRPr lang="en-US" altLang="zh-CN" sz="3200" dirty="0"/>
          </a:p>
          <a:p>
            <a:r>
              <a:rPr lang="en-US" altLang="zh-CN" sz="3200" dirty="0"/>
              <a:t>	Username string `validate:"</a:t>
            </a:r>
            <a:r>
              <a:rPr lang="en-US" altLang="zh-CN" sz="3200" dirty="0" err="1"/>
              <a:t>required,min</a:t>
            </a:r>
            <a:r>
              <a:rPr lang="en-US" altLang="zh-CN" sz="3200" dirty="0"/>
              <a:t>=6,max=20" </a:t>
            </a:r>
            <a:r>
              <a:rPr lang="en-US" altLang="zh-CN" sz="3200" dirty="0" err="1"/>
              <a:t>vmsg</a:t>
            </a:r>
            <a:r>
              <a:rPr lang="en-US" altLang="zh-CN" sz="3200" dirty="0"/>
              <a:t>:"</a:t>
            </a:r>
            <a:r>
              <a:rPr lang="zh-CN" altLang="en-US" sz="3200" dirty="0"/>
              <a:t>用户名规则不正确</a:t>
            </a:r>
            <a:r>
              <a:rPr lang="en-US" altLang="zh-CN" sz="3200" dirty="0"/>
              <a:t>" `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Userpwd</a:t>
            </a:r>
            <a:r>
              <a:rPr lang="en-US" altLang="zh-CN" sz="3200" dirty="0"/>
              <a:t> string `validate:"</a:t>
            </a:r>
            <a:r>
              <a:rPr lang="en-US" altLang="zh-CN" sz="3200" dirty="0" err="1"/>
              <a:t>required,min</a:t>
            </a:r>
            <a:r>
              <a:rPr lang="en-US" altLang="zh-CN" sz="3200" dirty="0"/>
              <a:t>=6,max=18" </a:t>
            </a:r>
            <a:r>
              <a:rPr lang="en-US" altLang="zh-CN" sz="3200" dirty="0" err="1"/>
              <a:t>vmsg</a:t>
            </a:r>
            <a:r>
              <a:rPr lang="en-US" altLang="zh-CN" sz="3200" dirty="0"/>
              <a:t>:"</a:t>
            </a:r>
            <a:r>
              <a:rPr lang="zh-CN" altLang="en-US" sz="3200" dirty="0"/>
              <a:t>用户密码必须</a:t>
            </a:r>
            <a:r>
              <a:rPr lang="en-US" altLang="zh-CN" sz="3200" dirty="0"/>
              <a:t>6</a:t>
            </a:r>
            <a:r>
              <a:rPr lang="zh-CN" altLang="en-US" sz="3200" dirty="0"/>
              <a:t>位以上</a:t>
            </a:r>
            <a:r>
              <a:rPr lang="en-US" altLang="zh-CN" sz="3200" dirty="0"/>
              <a:t>"`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>
                <a:solidFill>
                  <a:srgbClr val="FF0000"/>
                </a:solidFill>
              </a:rPr>
              <a:t>Usertags</a:t>
            </a:r>
            <a:r>
              <a:rPr lang="en-US" altLang="zh-CN" sz="3200" dirty="0">
                <a:solidFill>
                  <a:srgbClr val="FF0000"/>
                </a:solidFill>
              </a:rPr>
              <a:t> []string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现在我们规定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usertags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代表是用户标签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、用户注册时必须填一个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、里面每一个</a:t>
            </a:r>
            <a:r>
              <a:rPr lang="en-US" altLang="zh-CN" sz="3200" dirty="0" smtClean="0"/>
              <a:t>tag</a:t>
            </a:r>
            <a:r>
              <a:rPr lang="zh-CN" altLang="en-US" sz="3200" dirty="0" smtClean="0"/>
              <a:t>的内容不能相同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、最多不能超过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个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写法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0"/>
            <a:ext cx="11088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	</a:t>
            </a:r>
            <a:r>
              <a:rPr lang="en-US" altLang="zh-CN" sz="3200" dirty="0" err="1"/>
              <a:t>Usertags</a:t>
            </a:r>
            <a:r>
              <a:rPr lang="en-US" altLang="zh-CN" sz="3200" dirty="0"/>
              <a:t> []string `validate:"</a:t>
            </a:r>
            <a:r>
              <a:rPr lang="en-US" altLang="zh-CN" sz="3200" dirty="0" err="1"/>
              <a:t>required,min</a:t>
            </a:r>
            <a:r>
              <a:rPr lang="en-US" altLang="zh-CN" sz="3200" dirty="0"/>
              <a:t>=1,max=5,unique" </a:t>
            </a:r>
            <a:r>
              <a:rPr lang="en-US" altLang="zh-CN" sz="3200" dirty="0" err="1"/>
              <a:t>vmsg</a:t>
            </a:r>
            <a:r>
              <a:rPr lang="en-US" altLang="zh-CN" sz="3200" dirty="0"/>
              <a:t>:"</a:t>
            </a:r>
            <a:r>
              <a:rPr lang="zh-CN" altLang="en-US" sz="3200" dirty="0"/>
              <a:t>用户标签不正确</a:t>
            </a:r>
            <a:r>
              <a:rPr lang="en-US" altLang="zh-CN" sz="3200" dirty="0"/>
              <a:t>"`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userTags</a:t>
            </a:r>
            <a:r>
              <a:rPr lang="en-US" altLang="zh-CN" sz="3200" dirty="0"/>
              <a:t>:=[]string{"</a:t>
            </a:r>
            <a:r>
              <a:rPr lang="en-US" altLang="zh-CN" sz="3200" dirty="0" err="1"/>
              <a:t>a","b","c","d","a</a:t>
            </a:r>
            <a:r>
              <a:rPr lang="en-US" altLang="zh-CN" sz="3200" dirty="0"/>
              <a:t>"}</a:t>
            </a:r>
            <a:endParaRPr lang="en-US" altLang="zh-CN" sz="3200" dirty="0"/>
          </a:p>
          <a:p>
            <a:r>
              <a:rPr lang="en-US" altLang="zh-CN" sz="3200" dirty="0"/>
              <a:t>	 user:=&amp;Users{Username:"shenyi",Userpwd:"123123",Usertags:userTags}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更改</a:t>
            </a:r>
            <a:r>
              <a:rPr lang="zh-CN" altLang="en-US" dirty="0" smtClean="0"/>
              <a:t>下需求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r>
              <a:rPr lang="zh-CN" altLang="en-US" sz="3200" dirty="0" smtClean="0"/>
              <a:t>假设 标签只能是  字母数字或中文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这里就又要写到正则了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^[\</a:t>
            </a:r>
            <a:r>
              <a:rPr lang="en-US" altLang="zh-CN" sz="3200" dirty="0"/>
              <a:t>u4e00-\u9fa5a-zA-Z0-9]{2,4}$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自定义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看下最新的Struct</vt:lpstr>
      <vt:lpstr>现在我们规定</vt:lpstr>
      <vt:lpstr>写法</vt:lpstr>
      <vt:lpstr>测试</vt:lpstr>
      <vt:lpstr>更改下需求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1430</cp:revision>
  <dcterms:created xsi:type="dcterms:W3CDTF">2016-05-22T15:40:00Z</dcterms:created>
  <dcterms:modified xsi:type="dcterms:W3CDTF">2020-05-24T05:56:50Z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