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314" r:id="rId3"/>
    <p:sldId id="336" r:id="rId4"/>
    <p:sldId id="339" r:id="rId5"/>
    <p:sldId id="337" r:id="rId6"/>
    <p:sldId id="34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23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micro.mu/blog/2019/10/04/deprecating-consul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hyperlink" Target="http://www.jtthink.com/course/90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965" y="3047638"/>
            <a:ext cx="10905415" cy="117569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sz="3600" dirty="0" smtClean="0"/>
              <a:t>补充课时：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/>
              <a:t> </a:t>
            </a:r>
            <a:r>
              <a:rPr lang="zh-CN" altLang="en-US" sz="3600" dirty="0" smtClean="0"/>
              <a:t>新版</a:t>
            </a:r>
            <a:r>
              <a:rPr lang="en-US" altLang="zh-CN" sz="3600" dirty="0" smtClean="0"/>
              <a:t>micro</a:t>
            </a:r>
            <a:r>
              <a:rPr lang="zh-CN" altLang="en-US" sz="3600" dirty="0" smtClean="0"/>
              <a:t>工具弃用</a:t>
            </a:r>
            <a:r>
              <a:rPr lang="en-US" altLang="zh-CN" sz="3600" dirty="0" smtClean="0"/>
              <a:t>consul</a:t>
            </a:r>
            <a:r>
              <a:rPr lang="zh-CN" altLang="en-US" sz="3600" dirty="0"/>
              <a:t>、</a:t>
            </a:r>
            <a:r>
              <a:rPr lang="zh-CN" altLang="en-US" sz="3600" dirty="0" smtClean="0"/>
              <a:t>迁移</a:t>
            </a:r>
            <a:r>
              <a:rPr lang="en-US" altLang="zh-CN" sz="3600" dirty="0" err="1" smtClean="0"/>
              <a:t>etcd</a:t>
            </a:r>
            <a:r>
              <a:rPr lang="zh-CN" altLang="en-US" sz="3600" dirty="0" smtClean="0"/>
              <a:t>方法、</a:t>
            </a:r>
            <a:r>
              <a:rPr lang="en-US" altLang="zh-CN" sz="3600" dirty="0" err="1" smtClean="0"/>
              <a:t>api</a:t>
            </a:r>
            <a:r>
              <a:rPr lang="zh-CN" altLang="en-US" sz="3600" dirty="0" smtClean="0"/>
              <a:t>管理界面</a:t>
            </a:r>
            <a:endParaRPr lang="en-US" altLang="zh-CN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首先看这篇文章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" y="1136822"/>
            <a:ext cx="1193662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hlinkClick r:id="rId1"/>
              </a:rPr>
              <a:t>https://</a:t>
            </a:r>
            <a:r>
              <a:rPr lang="en-US" altLang="zh-CN" sz="3200" dirty="0" smtClean="0">
                <a:hlinkClick r:id="rId1"/>
              </a:rPr>
              <a:t>micro.mu/blog/2019/10/04/deprecating-consul.html</a:t>
            </a:r>
            <a:endParaRPr lang="en-US" altLang="zh-CN" sz="3200" dirty="0" smtClean="0"/>
          </a:p>
          <a:p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3200" dirty="0" smtClean="0"/>
              <a:t>大意是：</a:t>
            </a:r>
            <a:endParaRPr lang="en-US" altLang="zh-CN" sz="3200" dirty="0" smtClean="0"/>
          </a:p>
          <a:p>
            <a:r>
              <a:rPr lang="en-US" altLang="zh-CN" sz="3200" dirty="0" smtClean="0"/>
              <a:t>1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k8s</a:t>
            </a:r>
            <a:r>
              <a:rPr lang="zh-CN" altLang="en-US" sz="3200" dirty="0" smtClean="0"/>
              <a:t>作为容器编排的主力，使用了 </a:t>
            </a:r>
            <a:r>
              <a:rPr lang="en-US" altLang="zh-CN" sz="3200" dirty="0" err="1" smtClean="0"/>
              <a:t>etcd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en-US" altLang="zh-CN" sz="3200" dirty="0" smtClean="0"/>
              <a:t>2</a:t>
            </a:r>
            <a:r>
              <a:rPr lang="zh-CN" altLang="en-US" sz="3200" dirty="0" smtClean="0"/>
              <a:t>、在一些案例中发现了关于</a:t>
            </a:r>
            <a:r>
              <a:rPr lang="en-US" altLang="zh-CN" sz="3200" dirty="0" smtClean="0"/>
              <a:t>consul</a:t>
            </a:r>
            <a:r>
              <a:rPr lang="zh-CN" altLang="en-US" sz="3200" dirty="0" smtClean="0"/>
              <a:t>使用上的问题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en-US" altLang="zh-CN" sz="3200" dirty="0" smtClean="0"/>
              <a:t> </a:t>
            </a:r>
            <a:r>
              <a:rPr lang="zh-CN" altLang="en-US" sz="3200" dirty="0" smtClean="0"/>
              <a:t>因此未来即将弃用</a:t>
            </a:r>
            <a:r>
              <a:rPr lang="en-US" altLang="zh-CN" sz="3200" dirty="0" smtClean="0"/>
              <a:t>consul</a:t>
            </a:r>
            <a:r>
              <a:rPr lang="zh-CN" altLang="en-US" sz="3200" dirty="0" smtClean="0"/>
              <a:t>。 如果使用新版本，那么应该使用</a:t>
            </a:r>
            <a:r>
              <a:rPr lang="en-US" altLang="zh-CN" sz="3200" dirty="0" err="1" smtClean="0"/>
              <a:t>etcd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对应的课程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" y="1136822"/>
            <a:ext cx="1193662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hlinkClick r:id="rId1"/>
              </a:rPr>
              <a:t>http://</a:t>
            </a:r>
            <a:r>
              <a:rPr lang="en-US" altLang="zh-CN" sz="3200" dirty="0" smtClean="0">
                <a:hlinkClick r:id="rId1"/>
              </a:rPr>
              <a:t>www.jtthink.com/course/90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zh-CN" altLang="en-US" sz="3200" dirty="0" smtClean="0"/>
              <a:t>（免费的哦</a:t>
            </a:r>
            <a:r>
              <a:rPr lang="en-US" altLang="zh-CN" sz="3200" dirty="0" smtClean="0"/>
              <a:t>~~~~</a:t>
            </a:r>
            <a:r>
              <a:rPr lang="zh-CN" altLang="en-US" sz="3200" dirty="0" smtClean="0"/>
              <a:t>）</a:t>
            </a:r>
            <a:endParaRPr lang="en-US" altLang="zh-CN" sz="3200" dirty="0" smtClean="0"/>
          </a:p>
          <a:p>
            <a:endParaRPr lang="en-US" altLang="zh-CN" sz="3200" dirty="0"/>
          </a:p>
          <a:p>
            <a:endParaRPr lang="zh-CN" alt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43" y="2863163"/>
            <a:ext cx="5033190" cy="3656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好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5100" y="1384300"/>
            <a:ext cx="99441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现在假设你已经看过</a:t>
            </a:r>
            <a:r>
              <a:rPr lang="en-US" altLang="zh-CN" sz="2400" dirty="0" err="1" smtClean="0"/>
              <a:t>etcd</a:t>
            </a:r>
            <a:r>
              <a:rPr lang="zh-CN" altLang="en-US" sz="2400" dirty="0" smtClean="0"/>
              <a:t>的课程了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并且已经启动出了</a:t>
            </a:r>
            <a:r>
              <a:rPr lang="en-US" altLang="zh-CN" sz="2400" dirty="0" err="1" smtClean="0"/>
              <a:t>etcd</a:t>
            </a:r>
            <a:r>
              <a:rPr lang="zh-CN" altLang="en-US" sz="2400" dirty="0" smtClean="0"/>
              <a:t>的容器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分两步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5100" y="1384300"/>
            <a:ext cx="9944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把之前的服务 使用</a:t>
            </a:r>
            <a:r>
              <a:rPr lang="en-US" altLang="zh-CN" sz="2400" dirty="0" err="1" smtClean="0"/>
              <a:t>etcd</a:t>
            </a:r>
            <a:r>
              <a:rPr lang="zh-CN" altLang="en-US" sz="2400" dirty="0" smtClean="0"/>
              <a:t>作为注册中心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启动一个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界面</a:t>
            </a:r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sz="24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</Words>
  <Application>WPS 演示</Application>
  <PresentationFormat>自定义</PresentationFormat>
  <Paragraphs>45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Office 主题</vt:lpstr>
      <vt:lpstr> </vt:lpstr>
      <vt:lpstr>首先看这篇文章</vt:lpstr>
      <vt:lpstr>对应的课程</vt:lpstr>
      <vt:lpstr>好</vt:lpstr>
      <vt:lpstr>分两步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Administrator</cp:lastModifiedBy>
  <cp:revision>1465</cp:revision>
  <dcterms:created xsi:type="dcterms:W3CDTF">2016-05-22T15:40:00Z</dcterms:created>
  <dcterms:modified xsi:type="dcterms:W3CDTF">2020-05-24T06:44:57Z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