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3"/>
    <p:sldId id="336" r:id="rId4"/>
    <p:sldId id="343" r:id="rId5"/>
    <p:sldId id="337" r:id="rId6"/>
    <p:sldId id="341" r:id="rId7"/>
    <p:sldId id="34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补充课时：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普通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集成到</a:t>
            </a:r>
            <a:r>
              <a:rPr lang="en-US" altLang="zh-CN" sz="3600" dirty="0" smtClean="0"/>
              <a:t>go-micro</a:t>
            </a:r>
            <a:r>
              <a:rPr lang="zh-CN" altLang="en-US" sz="3600" dirty="0" smtClean="0"/>
              <a:t>体系中（一）：手工集成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大概说明下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85103" y="3188043"/>
            <a:ext cx="2656702" cy="1705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6786" y="1556951"/>
            <a:ext cx="1248033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7788" y="1400431"/>
            <a:ext cx="1248033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>
            <a:off x="1170803" y="2248930"/>
            <a:ext cx="932934" cy="93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</p:cNvCxnSpPr>
          <p:nvPr/>
        </p:nvCxnSpPr>
        <p:spPr>
          <a:xfrm flipH="1">
            <a:off x="2755557" y="2092410"/>
            <a:ext cx="1186248" cy="109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971004" y="2866768"/>
            <a:ext cx="2174789" cy="15816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外来服务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python)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565821" y="3645243"/>
            <a:ext cx="4133336" cy="39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5124" y="3188043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怎么接入？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首先我们安装个库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 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框架</a:t>
            </a:r>
            <a:r>
              <a:rPr lang="en-US" altLang="zh-CN" sz="3200" dirty="0" smtClean="0"/>
              <a:t>gin 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 go </a:t>
            </a:r>
            <a:r>
              <a:rPr lang="en-US" altLang="zh-CN" sz="3200" dirty="0"/>
              <a:t>get </a:t>
            </a:r>
            <a:r>
              <a:rPr lang="en-US" altLang="zh-CN" sz="3200" dirty="0" smtClean="0"/>
              <a:t>github.com/gin-</a:t>
            </a:r>
            <a:r>
              <a:rPr lang="en-US" altLang="zh-CN" sz="3200" dirty="0" err="1" smtClean="0"/>
              <a:t>gonic</a:t>
            </a:r>
            <a:r>
              <a:rPr lang="en-US" altLang="zh-CN" sz="3200" dirty="0" smtClean="0"/>
              <a:t>/gin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然后用</a:t>
            </a:r>
            <a:r>
              <a:rPr lang="en-US" altLang="zh-CN" dirty="0" smtClean="0"/>
              <a:t>gin</a:t>
            </a:r>
            <a:r>
              <a:rPr lang="zh-CN" altLang="en-US" dirty="0" smtClean="0"/>
              <a:t>随便写个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8690"/>
            <a:ext cx="12026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ginRouter</a:t>
            </a:r>
            <a:r>
              <a:rPr lang="en-US" altLang="zh-CN" dirty="0"/>
              <a:t>:=</a:t>
            </a:r>
            <a:r>
              <a:rPr lang="en-US" altLang="zh-CN" dirty="0" err="1"/>
              <a:t>gin.Default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v1:=</a:t>
            </a:r>
            <a:r>
              <a:rPr lang="en-US" altLang="zh-CN" dirty="0" err="1"/>
              <a:t>ginRouter.Group</a:t>
            </a:r>
            <a:r>
              <a:rPr lang="en-US" altLang="zh-CN" dirty="0"/>
              <a:t>("/v1")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v1.Handle("POST","/test", </a:t>
            </a:r>
            <a:r>
              <a:rPr lang="en-US" altLang="zh-CN" dirty="0" err="1"/>
              <a:t>func</a:t>
            </a:r>
            <a:r>
              <a:rPr lang="en-US" altLang="zh-CN" dirty="0"/>
              <a:t>(context *</a:t>
            </a:r>
            <a:r>
              <a:rPr lang="en-US" altLang="zh-CN" dirty="0" err="1"/>
              <a:t>gin.Context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context.JSON</a:t>
            </a:r>
            <a:r>
              <a:rPr lang="en-US" altLang="zh-CN" dirty="0"/>
              <a:t>(200,gin.H{</a:t>
            </a:r>
            <a:endParaRPr lang="en-US" altLang="zh-CN" dirty="0"/>
          </a:p>
          <a:p>
            <a:r>
              <a:rPr lang="en-US" altLang="zh-CN" dirty="0"/>
              <a:t>				"</a:t>
            </a:r>
            <a:r>
              <a:rPr lang="en-US" altLang="zh-CN" dirty="0" err="1"/>
              <a:t>data":"test</a:t>
            </a:r>
            <a:r>
              <a:rPr lang="en-US" altLang="zh-CN" dirty="0"/>
              <a:t>",</a:t>
            </a:r>
            <a:endParaRPr lang="en-US" altLang="zh-CN" dirty="0"/>
          </a:p>
          <a:p>
            <a:r>
              <a:rPr lang="en-US" altLang="zh-CN" dirty="0"/>
              <a:t>			})</a:t>
            </a:r>
            <a:endParaRPr lang="en-US" altLang="zh-CN" dirty="0"/>
          </a:p>
          <a:p>
            <a:r>
              <a:rPr lang="en-US" altLang="zh-CN" dirty="0"/>
              <a:t>		})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server:=&amp;</a:t>
            </a:r>
            <a:r>
              <a:rPr lang="en-US" altLang="zh-CN" dirty="0" err="1"/>
              <a:t>http.Server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Addr</a:t>
            </a:r>
            <a:r>
              <a:rPr lang="en-US" altLang="zh-CN" dirty="0"/>
              <a:t>:"</a:t>
            </a:r>
            <a:r>
              <a:rPr lang="en-US" altLang="zh-CN" dirty="0">
                <a:solidFill>
                  <a:srgbClr val="FF0000"/>
                </a:solidFill>
              </a:rPr>
              <a:t>:8088</a:t>
            </a:r>
            <a:r>
              <a:rPr lang="en-US" altLang="zh-CN" dirty="0"/>
              <a:t>",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Handler:ginRouter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go(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server.ListenAndServe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	})()</a:t>
            </a:r>
            <a:endParaRPr lang="en-US" altLang="zh-CN" dirty="0"/>
          </a:p>
          <a:p>
            <a:r>
              <a:rPr lang="en-US" altLang="zh-CN" dirty="0"/>
              <a:t>	notify := make(</a:t>
            </a:r>
            <a:r>
              <a:rPr lang="en-US" altLang="zh-CN" dirty="0" err="1"/>
              <a:t>chan</a:t>
            </a:r>
            <a:r>
              <a:rPr lang="en-US" altLang="zh-CN" dirty="0"/>
              <a:t> </a:t>
            </a:r>
            <a:r>
              <a:rPr lang="en-US" altLang="zh-CN" dirty="0" err="1"/>
              <a:t>os.Signal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signal.Notify</a:t>
            </a:r>
            <a:r>
              <a:rPr lang="en-US" altLang="zh-CN" dirty="0"/>
              <a:t>(notify, </a:t>
            </a:r>
            <a:r>
              <a:rPr lang="en-US" altLang="zh-CN" dirty="0" err="1"/>
              <a:t>syscall.SIGTERM</a:t>
            </a:r>
            <a:r>
              <a:rPr lang="en-US" altLang="zh-CN" dirty="0"/>
              <a:t>, </a:t>
            </a:r>
            <a:r>
              <a:rPr lang="en-US" altLang="zh-CN" dirty="0" err="1"/>
              <a:t>syscall.SIGINT</a:t>
            </a:r>
            <a:r>
              <a:rPr lang="en-US" altLang="zh-CN" dirty="0"/>
              <a:t>, </a:t>
            </a:r>
            <a:r>
              <a:rPr lang="en-US" altLang="zh-CN" dirty="0" err="1"/>
              <a:t>syscall.SIGKILL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&lt;-notify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server.Shutdown</a:t>
            </a:r>
            <a:r>
              <a:rPr lang="en-US" altLang="zh-CN" dirty="0"/>
              <a:t>(</a:t>
            </a:r>
            <a:r>
              <a:rPr lang="en-US" altLang="zh-CN" dirty="0" err="1"/>
              <a:t>context.Background</a:t>
            </a:r>
            <a:r>
              <a:rPr lang="en-US" altLang="zh-CN" dirty="0"/>
              <a:t>())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接下来启动如下命令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1384300"/>
            <a:ext cx="994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set MICRO_REGISTRY=</a:t>
            </a:r>
            <a:r>
              <a:rPr lang="en-US" altLang="zh-CN" sz="2400" dirty="0" err="1"/>
              <a:t>etcd</a:t>
            </a:r>
            <a:endParaRPr lang="en-US" altLang="zh-CN" sz="2400" dirty="0"/>
          </a:p>
          <a:p>
            <a:r>
              <a:rPr lang="en-US" altLang="zh-CN" sz="2400" dirty="0"/>
              <a:t>set MICRO_REGISTRY_ADDRESS=192.168.29.135:23791</a:t>
            </a:r>
            <a:endParaRPr lang="en-US" altLang="zh-CN" sz="2400" dirty="0"/>
          </a:p>
          <a:p>
            <a:r>
              <a:rPr lang="en-US" altLang="zh-CN" sz="2400" dirty="0"/>
              <a:t>micro </a:t>
            </a:r>
            <a:r>
              <a:rPr lang="en-US" altLang="zh-CN" sz="2400" dirty="0" smtClean="0">
                <a:solidFill>
                  <a:srgbClr val="FF0000"/>
                </a:solidFill>
              </a:rPr>
              <a:t>registry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测试下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099" y="1384300"/>
            <a:ext cx="11351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POST </a:t>
            </a:r>
            <a:r>
              <a:rPr lang="zh-CN" altLang="en-US" sz="2400" dirty="0" smtClean="0"/>
              <a:t>请求  </a:t>
            </a:r>
            <a:r>
              <a:rPr lang="en-US" altLang="zh-CN" sz="2400" dirty="0">
                <a:hlinkClick r:id="rId1"/>
              </a:rPr>
              <a:t>http://localhost:8000</a:t>
            </a:r>
            <a:r>
              <a:rPr lang="en-US" altLang="zh-CN" sz="2400" dirty="0" smtClean="0">
                <a:hlinkClick r:id="rId1"/>
              </a:rPr>
              <a:t>/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参数如下：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{"jsonrpc":"2.0","method":"Registry.Register","params":[{"name":"api.jtthink.com.test","version":"1.0","endpoints":[],"nodes":[{"address":"192.168.29.1","id":"userservice-uuid","port":8088}]}],"id":1}</a:t>
            </a:r>
            <a:endParaRPr lang="en-US" altLang="zh-CN" sz="2400" dirty="0" smtClean="0"/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自定义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大概说明下</vt:lpstr>
      <vt:lpstr>首先我们安装个库</vt:lpstr>
      <vt:lpstr>然后用gin随便写个API</vt:lpstr>
      <vt:lpstr>接下来启动如下命令</vt:lpstr>
      <vt:lpstr>测试下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1478</cp:revision>
  <dcterms:created xsi:type="dcterms:W3CDTF">2016-05-22T15:40:00Z</dcterms:created>
  <dcterms:modified xsi:type="dcterms:W3CDTF">2020-05-24T06:26:40Z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