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4" r:id="rId3"/>
    <p:sldId id="336" r:id="rId4"/>
    <p:sldId id="342" r:id="rId5"/>
    <p:sldId id="343" r:id="rId6"/>
    <p:sldId id="337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0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补充课时：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普通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集成到</a:t>
            </a:r>
            <a:r>
              <a:rPr lang="en-US" altLang="zh-CN" sz="3600" dirty="0" smtClean="0"/>
              <a:t>go-micro</a:t>
            </a:r>
            <a:r>
              <a:rPr lang="zh-CN" altLang="en-US" sz="3600" dirty="0" smtClean="0"/>
              <a:t>体系中</a:t>
            </a:r>
            <a:r>
              <a:rPr lang="en-US" altLang="zh-CN" sz="3600" dirty="0" smtClean="0"/>
              <a:t>(2)</a:t>
            </a:r>
            <a:r>
              <a:rPr lang="zh-CN" altLang="en-US" sz="3600" dirty="0" smtClean="0"/>
              <a:t>：代码注册与反注册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大概说明下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85103" y="3188043"/>
            <a:ext cx="2656702" cy="170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6786" y="1556951"/>
            <a:ext cx="1248033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7788" y="1400431"/>
            <a:ext cx="1248033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>
            <a:off x="1170803" y="2248930"/>
            <a:ext cx="932934" cy="93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</p:cNvCxnSpPr>
          <p:nvPr/>
        </p:nvCxnSpPr>
        <p:spPr>
          <a:xfrm flipH="1">
            <a:off x="2755557" y="2092410"/>
            <a:ext cx="1186248" cy="109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971004" y="2866768"/>
            <a:ext cx="2174789" cy="15816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外来服务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python)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65821" y="3645243"/>
            <a:ext cx="4133336" cy="39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5124" y="3188043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怎么接入？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上节课我们是手工注册进去的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099" y="1384300"/>
            <a:ext cx="11351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POST </a:t>
            </a:r>
            <a:r>
              <a:rPr lang="zh-CN" altLang="en-US" sz="2400" dirty="0" smtClean="0"/>
              <a:t>请求  </a:t>
            </a:r>
            <a:r>
              <a:rPr lang="en-US" altLang="zh-CN" sz="2400" dirty="0">
                <a:hlinkClick r:id="rId1"/>
              </a:rPr>
              <a:t>http://localhost:8000</a:t>
            </a:r>
            <a:r>
              <a:rPr lang="en-US" altLang="zh-CN" sz="2400" dirty="0" smtClean="0">
                <a:hlinkClick r:id="rId1"/>
              </a:rPr>
              <a:t>/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参数如下：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{"jsonrpc":"2.0","method":"Registry.Register","params":[{"name":"api.jtthink.com.test","version":"1.0","endpoints":[],"nodes":[{"address":"192.168.29.1","id":"userservice-uuid","port":8088}]}],"id":1}</a:t>
            </a:r>
            <a:endParaRPr lang="en-US" altLang="zh-CN" sz="24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先写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:Service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type Service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	Name string</a:t>
            </a:r>
            <a:endParaRPr lang="en-US" altLang="zh-CN" sz="2000" dirty="0"/>
          </a:p>
          <a:p>
            <a:r>
              <a:rPr lang="en-US" altLang="zh-CN" sz="2000" dirty="0"/>
              <a:t>	Nodes []*</a:t>
            </a:r>
            <a:r>
              <a:rPr lang="en-US" altLang="zh-CN" sz="2000" dirty="0" err="1"/>
              <a:t>ServiceNode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type </a:t>
            </a:r>
            <a:r>
              <a:rPr lang="en-US" altLang="zh-CN" sz="2000" dirty="0" err="1"/>
              <a:t>ServiceNode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	Id string</a:t>
            </a:r>
            <a:endParaRPr lang="en-US" altLang="zh-CN" sz="2000" dirty="0"/>
          </a:p>
          <a:p>
            <a:r>
              <a:rPr lang="en-US" altLang="zh-CN" sz="2000" dirty="0"/>
              <a:t>	Port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r>
              <a:rPr lang="en-US" altLang="zh-CN" sz="2000" dirty="0"/>
              <a:t>	Address string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NewService</a:t>
            </a:r>
            <a:r>
              <a:rPr lang="en-US" altLang="zh-CN" sz="2000" dirty="0"/>
              <a:t>(name string) *Service {</a:t>
            </a:r>
            <a:endParaRPr lang="en-US" altLang="zh-CN" sz="2000" dirty="0"/>
          </a:p>
          <a:p>
            <a:r>
              <a:rPr lang="en-US" altLang="zh-CN" sz="2000" dirty="0"/>
              <a:t>	return &amp;Service{</a:t>
            </a:r>
            <a:r>
              <a:rPr lang="en-US" altLang="zh-CN" sz="2000" dirty="0" err="1"/>
              <a:t>Name:name,Nodes:make</a:t>
            </a:r>
            <a:r>
              <a:rPr lang="en-US" altLang="zh-CN" sz="2000" dirty="0"/>
              <a:t>([]*ServiceNode,0)}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NewServiceNode</a:t>
            </a:r>
            <a:r>
              <a:rPr lang="en-US" altLang="zh-CN" sz="2000" dirty="0"/>
              <a:t>(id </a:t>
            </a:r>
            <a:r>
              <a:rPr lang="en-US" altLang="zh-CN" sz="2000" dirty="0" err="1"/>
              <a:t>string,port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int,address</a:t>
            </a:r>
            <a:r>
              <a:rPr lang="en-US" altLang="zh-CN" sz="2000" dirty="0"/>
              <a:t> string ) *</a:t>
            </a:r>
            <a:r>
              <a:rPr lang="en-US" altLang="zh-CN" sz="2000" dirty="0" err="1"/>
              <a:t>ServiceNode</a:t>
            </a:r>
            <a:r>
              <a:rPr lang="en-US" altLang="zh-CN" sz="2000" dirty="0"/>
              <a:t>  {</a:t>
            </a:r>
            <a:endParaRPr lang="en-US" altLang="zh-CN" sz="2000" dirty="0"/>
          </a:p>
          <a:p>
            <a:r>
              <a:rPr lang="en-US" altLang="zh-CN" sz="2000" dirty="0"/>
              <a:t>	return &amp;</a:t>
            </a:r>
            <a:r>
              <a:rPr lang="en-US" altLang="zh-CN" sz="2000" dirty="0" err="1"/>
              <a:t>ServiceNode</a:t>
            </a:r>
            <a:r>
              <a:rPr lang="en-US" altLang="zh-CN" sz="2000" dirty="0"/>
              <a:t>{</a:t>
            </a:r>
            <a:r>
              <a:rPr lang="en-US" altLang="zh-CN" sz="2000" dirty="0" err="1"/>
              <a:t>Id:id,Port:port,Address:address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(this *Service) </a:t>
            </a:r>
            <a:r>
              <a:rPr lang="en-US" altLang="zh-CN" sz="2000" dirty="0" err="1"/>
              <a:t>AddNode</a:t>
            </a:r>
            <a:r>
              <a:rPr lang="en-US" altLang="zh-CN" sz="2000" dirty="0"/>
              <a:t>(id </a:t>
            </a:r>
            <a:r>
              <a:rPr lang="en-US" altLang="zh-CN" sz="2000" dirty="0" err="1"/>
              <a:t>string,port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int,address</a:t>
            </a:r>
            <a:r>
              <a:rPr lang="en-US" altLang="zh-CN" sz="2000" dirty="0"/>
              <a:t> string ){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this.Nodes</a:t>
            </a:r>
            <a:r>
              <a:rPr lang="en-US" altLang="zh-CN" sz="2000" dirty="0"/>
              <a:t>=append(</a:t>
            </a:r>
            <a:r>
              <a:rPr lang="en-US" altLang="zh-CN" sz="2000" dirty="0" err="1"/>
              <a:t>this.Nodes,NewServiceNode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id,port,address</a:t>
            </a:r>
            <a:r>
              <a:rPr lang="en-US" altLang="zh-CN" sz="2000" dirty="0"/>
              <a:t>))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写个</a:t>
            </a:r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8690"/>
            <a:ext cx="12026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type </a:t>
            </a:r>
            <a:r>
              <a:rPr lang="en-US" altLang="zh-CN" sz="2400" dirty="0" err="1"/>
              <a:t>JSONRequest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Jsonrpc</a:t>
            </a:r>
            <a:r>
              <a:rPr lang="en-US" altLang="zh-CN" sz="2400" dirty="0"/>
              <a:t> string</a:t>
            </a:r>
            <a:endParaRPr lang="en-US" altLang="zh-CN" sz="2400" dirty="0"/>
          </a:p>
          <a:p>
            <a:r>
              <a:rPr lang="en-US" altLang="zh-CN" sz="2400" dirty="0"/>
              <a:t>	Method string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 []*Service</a:t>
            </a:r>
            <a:endParaRPr lang="en-US" altLang="zh-CN" sz="2400" dirty="0"/>
          </a:p>
          <a:p>
            <a:r>
              <a:rPr lang="en-US" altLang="zh-CN" sz="2400" dirty="0"/>
              <a:t>	Id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NewJSONRequest</a:t>
            </a:r>
            <a:r>
              <a:rPr lang="en-US" altLang="zh-CN" sz="2400" dirty="0"/>
              <a:t>(service *</a:t>
            </a:r>
            <a:r>
              <a:rPr lang="en-US" altLang="zh-CN" sz="2400" dirty="0" err="1"/>
              <a:t>Service,endpoint</a:t>
            </a:r>
            <a:r>
              <a:rPr lang="en-US" altLang="zh-CN" sz="2400" dirty="0"/>
              <a:t> string ) *</a:t>
            </a:r>
            <a:r>
              <a:rPr lang="en-US" altLang="zh-CN" sz="2400" dirty="0" err="1"/>
              <a:t>JSONRequest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r>
              <a:rPr lang="en-US" altLang="zh-CN" sz="2400" dirty="0"/>
              <a:t>	return &amp;</a:t>
            </a:r>
            <a:r>
              <a:rPr lang="en-US" altLang="zh-CN" sz="2400" dirty="0" err="1"/>
              <a:t>JSONRequest</a:t>
            </a:r>
            <a:r>
              <a:rPr lang="en-US" altLang="zh-CN" sz="2400" dirty="0"/>
              <a:t>{Jsonrpc:"2.0",Method:endpoint,Params:[]*Service{service},Id:1}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这个一看就知道啥意思，是为了拼凑</a:t>
            </a:r>
            <a:r>
              <a:rPr lang="en-US" altLang="zh-CN" sz="2400" dirty="0" smtClean="0"/>
              <a:t>JSONRPC</a:t>
            </a:r>
            <a:r>
              <a:rPr lang="zh-CN" altLang="en-US" sz="2400" dirty="0" smtClean="0"/>
              <a:t>协议的内容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写个</a:t>
            </a:r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8690"/>
            <a:ext cx="12026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requestRegistry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jsonrequest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JSONRequest</a:t>
            </a:r>
            <a:r>
              <a:rPr lang="en-US" altLang="zh-CN" sz="2000" dirty="0"/>
              <a:t>) error  </a:t>
            </a:r>
            <a:r>
              <a:rPr lang="en-US" altLang="zh-CN" sz="2000" dirty="0" smtClean="0"/>
              <a:t>{  //</a:t>
            </a:r>
            <a:r>
              <a:rPr lang="zh-CN" altLang="en-US" sz="2000" dirty="0" smtClean="0"/>
              <a:t>关键代码。用来请求注册器</a:t>
            </a:r>
            <a:endParaRPr lang="en-US" altLang="zh-CN" sz="2000" dirty="0"/>
          </a:p>
          <a:p>
            <a:r>
              <a:rPr lang="en-US" altLang="zh-CN" sz="2000" dirty="0"/>
              <a:t>	b, err := </a:t>
            </a:r>
            <a:r>
              <a:rPr lang="en-US" altLang="zh-CN" sz="2000" dirty="0" err="1"/>
              <a:t>json.Marshal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jsonrequest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	if err!=nil{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  <a:endParaRPr lang="en-US" altLang="zh-CN" sz="2000" dirty="0"/>
          </a:p>
          <a:p>
            <a:r>
              <a:rPr lang="en-US" altLang="zh-CN" sz="2000" dirty="0"/>
              <a:t>		return err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rsp,err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http.Post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RegistryURI</a:t>
            </a:r>
            <a:r>
              <a:rPr lang="en-US" altLang="zh-CN" sz="2000" dirty="0"/>
              <a:t>, "application/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bytes.NewReader</a:t>
            </a:r>
            <a:r>
              <a:rPr lang="en-US" altLang="zh-CN" sz="2000" dirty="0"/>
              <a:t>(b))</a:t>
            </a:r>
            <a:endParaRPr lang="en-US" altLang="zh-CN" sz="2000" dirty="0"/>
          </a:p>
          <a:p>
            <a:r>
              <a:rPr lang="en-US" altLang="zh-CN" sz="2000" dirty="0"/>
              <a:t>	if err!=nil{</a:t>
            </a:r>
            <a:endParaRPr lang="en-US" altLang="zh-CN" sz="2000" dirty="0"/>
          </a:p>
          <a:p>
            <a:r>
              <a:rPr lang="en-US" altLang="zh-CN" sz="2000" dirty="0"/>
              <a:t>		return err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	defer </a:t>
            </a:r>
            <a:r>
              <a:rPr lang="en-US" altLang="zh-CN" sz="2000" dirty="0" err="1"/>
              <a:t>rsp.Body.Close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res,err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ioutil.ReadAll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rsp.Body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	if err!=nil{</a:t>
            </a:r>
            <a:endParaRPr lang="en-US" altLang="zh-CN" sz="2000" dirty="0"/>
          </a:p>
          <a:p>
            <a:r>
              <a:rPr lang="en-US" altLang="zh-CN" sz="2000" dirty="0"/>
              <a:t>		return err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fmt.Println</a:t>
            </a:r>
            <a:r>
              <a:rPr lang="en-US" altLang="zh-CN" sz="2000" dirty="0"/>
              <a:t>(string(res</a:t>
            </a:r>
            <a:r>
              <a:rPr lang="en-US" altLang="zh-CN" sz="2000" dirty="0" smtClean="0"/>
              <a:t>))  //</a:t>
            </a:r>
            <a:r>
              <a:rPr lang="zh-CN" altLang="en-US" sz="2000" dirty="0" smtClean="0"/>
              <a:t>打印出结果</a:t>
            </a:r>
            <a:endParaRPr lang="en-US" altLang="zh-CN" sz="2000" dirty="0"/>
          </a:p>
          <a:p>
            <a:r>
              <a:rPr lang="en-US" altLang="zh-CN" sz="2000" dirty="0"/>
              <a:t>	return nil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写个</a:t>
            </a:r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8690"/>
            <a:ext cx="12026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RegistryURI</a:t>
            </a:r>
            <a:r>
              <a:rPr lang="en-US" altLang="zh-CN" sz="2000" dirty="0" smtClean="0"/>
              <a:t>=“http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localhost:8000” //</a:t>
            </a:r>
            <a:r>
              <a:rPr lang="zh-CN" altLang="en-US" sz="2000" dirty="0" smtClean="0"/>
              <a:t>默认值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UnRegService</a:t>
            </a:r>
            <a:r>
              <a:rPr lang="en-US" altLang="zh-CN" sz="2000" dirty="0"/>
              <a:t>(service *Service) error  {</a:t>
            </a:r>
            <a:endParaRPr lang="en-US" altLang="zh-CN" sz="2000" dirty="0"/>
          </a:p>
          <a:p>
            <a:r>
              <a:rPr lang="en-US" altLang="zh-CN" sz="2000" dirty="0"/>
              <a:t>	return </a:t>
            </a:r>
            <a:r>
              <a:rPr lang="en-US" altLang="zh-CN" sz="2000" dirty="0" err="1"/>
              <a:t>requestRegistry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NewJSONRequest</a:t>
            </a:r>
            <a:r>
              <a:rPr lang="en-US" altLang="zh-CN" sz="2000" dirty="0"/>
              <a:t>(service,"</a:t>
            </a:r>
            <a:r>
              <a:rPr lang="en-US" altLang="zh-CN" sz="2000" dirty="0" err="1"/>
              <a:t>Registry.Deregister</a:t>
            </a:r>
            <a:r>
              <a:rPr lang="en-US" altLang="zh-CN" sz="2000" dirty="0"/>
              <a:t>"))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RegService</a:t>
            </a:r>
            <a:r>
              <a:rPr lang="en-US" altLang="zh-CN" sz="2000" dirty="0"/>
              <a:t>(service *Service) error {</a:t>
            </a:r>
            <a:endParaRPr lang="en-US" altLang="zh-CN" sz="2000" dirty="0"/>
          </a:p>
          <a:p>
            <a:r>
              <a:rPr lang="en-US" altLang="zh-CN" sz="2000" dirty="0"/>
              <a:t>	return </a:t>
            </a:r>
            <a:r>
              <a:rPr lang="en-US" altLang="zh-CN" sz="2000" dirty="0" err="1"/>
              <a:t>requestRegistry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NewJSONRequest</a:t>
            </a:r>
            <a:r>
              <a:rPr lang="en-US" altLang="zh-CN" sz="2000" dirty="0"/>
              <a:t>(service,"</a:t>
            </a:r>
            <a:r>
              <a:rPr lang="en-US" altLang="zh-CN" sz="2000" dirty="0" err="1"/>
              <a:t>Registry.Register</a:t>
            </a:r>
            <a:r>
              <a:rPr lang="en-US" altLang="zh-CN" sz="2000" dirty="0"/>
              <a:t>"))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初始化代码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8690"/>
            <a:ext cx="120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	service:=</a:t>
            </a:r>
            <a:r>
              <a:rPr lang="en-US" altLang="zh-CN" sz="2000" dirty="0" err="1"/>
              <a:t>sidecar.NewService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api.jtthink.com.test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service.AddNode</a:t>
            </a:r>
            <a:r>
              <a:rPr lang="en-US" altLang="zh-CN" sz="2000" dirty="0"/>
              <a:t>("test-"+</a:t>
            </a:r>
            <a:r>
              <a:rPr lang="en-US" altLang="zh-CN" sz="2000" dirty="0" err="1"/>
              <a:t>uuid.New</a:t>
            </a:r>
            <a:r>
              <a:rPr lang="en-US" altLang="zh-CN" sz="2000" dirty="0"/>
              <a:t>().String(),8088,"192.168.29.1")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演示</Application>
  <PresentationFormat>自定义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大概说明下</vt:lpstr>
      <vt:lpstr>上节课我们是手工注册进去的</vt:lpstr>
      <vt:lpstr>先写struct :Service和Node</vt:lpstr>
      <vt:lpstr>写个Register</vt:lpstr>
      <vt:lpstr>写个Register</vt:lpstr>
      <vt:lpstr>写个Register</vt:lpstr>
      <vt:lpstr>初始化代码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1495</cp:revision>
  <dcterms:created xsi:type="dcterms:W3CDTF">2016-05-22T15:40:00Z</dcterms:created>
  <dcterms:modified xsi:type="dcterms:W3CDTF">2020-05-24T06:59:11Z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