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8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01/v1/pr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[</a:t>
            </a:r>
            <a:r>
              <a:rPr lang="zh-CN" altLang="en-US" sz="3600" dirty="0" smtClean="0"/>
              <a:t>准备工作课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模拟运行</a:t>
            </a:r>
            <a:r>
              <a:rPr lang="en-US" altLang="zh-CN" sz="3600" dirty="0" smtClean="0"/>
              <a:t>API(</a:t>
            </a:r>
            <a:r>
              <a:rPr lang="zh-CN" altLang="en-US" sz="3600" dirty="0" smtClean="0"/>
              <a:t>主站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、商品</a:t>
            </a:r>
            <a:r>
              <a:rPr lang="en-US" altLang="zh-CN" sz="3600" dirty="0" smtClean="0"/>
              <a:t>API)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先做个例子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主站</a:t>
            </a:r>
            <a:r>
              <a:rPr lang="en-US" altLang="zh-CN" b="1" dirty="0" smtClean="0"/>
              <a:t>API)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187146" cy="26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855308" y="3361038"/>
            <a:ext cx="1556951" cy="741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57" y="303113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http://localhost:8000/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先做个例子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商品</a:t>
            </a:r>
            <a:r>
              <a:rPr lang="en-US" altLang="zh-CN" b="1" dirty="0" smtClean="0"/>
              <a:t>API)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187146" cy="26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855308" y="3361038"/>
            <a:ext cx="1556951" cy="741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126" y="1798593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http://localhost:8001/v1/prods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05" y="1835663"/>
            <a:ext cx="3771127" cy="37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5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59</Words>
  <Application>Microsoft Office PowerPoint</Application>
  <PresentationFormat>自定义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先做个例子 (主站API)</vt:lpstr>
      <vt:lpstr>先做个例子 (商品API)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1083</cp:revision>
  <dcterms:created xsi:type="dcterms:W3CDTF">2016-05-22T15:40:23Z</dcterms:created>
  <dcterms:modified xsi:type="dcterms:W3CDTF">2019-08-26T09:01:13Z</dcterms:modified>
</cp:coreProperties>
</file>