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</p:sldMasterIdLst>
  <p:notesMasterIdLst>
    <p:notesMasterId r:id="rId7"/>
  </p:notesMasterIdLst>
  <p:sldIdLst>
    <p:sldId id="314" r:id="rId3"/>
    <p:sldId id="315" r:id="rId4"/>
    <p:sldId id="318" r:id="rId5"/>
    <p:sldId id="264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5" autoAdjust="0"/>
    <p:restoredTop sz="94660"/>
  </p:normalViewPr>
  <p:slideViewPr>
    <p:cSldViewPr snapToGrid="0">
      <p:cViewPr varScale="1">
        <p:scale>
          <a:sx n="77" d="100"/>
          <a:sy n="77" d="100"/>
        </p:scale>
        <p:origin x="-23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2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03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3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786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40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03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22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49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3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47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6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91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747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6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45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92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51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21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7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92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86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57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86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2262E2C-A2CC-494A-8C3F-53906177508A}" type="datetimeFigureOut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01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00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localhost:8001/v1/prods" TargetMode="Externa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2465" y="1352261"/>
            <a:ext cx="12411182" cy="1391756"/>
          </a:xfrm>
        </p:spPr>
        <p:txBody>
          <a:bodyPr/>
          <a:lstStyle/>
          <a:p>
            <a:r>
              <a:rPr lang="zh-CN" altLang="en-US" b="1" smtClean="0"/>
              <a:t> 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8965" y="3047638"/>
            <a:ext cx="10905415" cy="11756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600" dirty="0" smtClean="0"/>
              <a:t>服务发现</a:t>
            </a:r>
            <a:r>
              <a:rPr lang="en-US" altLang="zh-CN" sz="3600" dirty="0" smtClean="0"/>
              <a:t>(1):</a:t>
            </a:r>
            <a:r>
              <a:rPr lang="zh-CN" altLang="en-US" sz="3600" dirty="0" smtClean="0"/>
              <a:t>获取</a:t>
            </a:r>
            <a:r>
              <a:rPr lang="en-US" altLang="zh-CN" sz="3600" dirty="0" smtClean="0"/>
              <a:t>consul</a:t>
            </a:r>
            <a:r>
              <a:rPr lang="zh-CN" altLang="en-US" sz="3600" dirty="0" smtClean="0"/>
              <a:t>服务列表</a:t>
            </a:r>
            <a:r>
              <a:rPr lang="zh-CN" altLang="en-US" sz="3600" dirty="0" smtClean="0"/>
              <a:t>、</a:t>
            </a:r>
            <a:r>
              <a:rPr lang="en-US" altLang="zh-CN" sz="3600" dirty="0" smtClean="0"/>
              <a:t>selector</a:t>
            </a:r>
            <a:r>
              <a:rPr lang="zh-CN" altLang="en-US" sz="3600" dirty="0" smtClean="0"/>
              <a:t>随机选择</a:t>
            </a:r>
            <a:endParaRPr lang="en-US" altLang="zh-CN" sz="3600" dirty="0" smtClean="0"/>
          </a:p>
        </p:txBody>
      </p:sp>
    </p:spTree>
    <p:extLst>
      <p:ext uri="{BB962C8B-B14F-4D97-AF65-F5344CB8AC3E}">
        <p14:creationId xmlns:p14="http://schemas.microsoft.com/office/powerpoint/2010/main" val="362005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65125"/>
            <a:ext cx="12411182" cy="1391756"/>
          </a:xfrm>
        </p:spPr>
        <p:txBody>
          <a:bodyPr/>
          <a:lstStyle/>
          <a:p>
            <a:r>
              <a:rPr lang="zh-CN" altLang="en-US" b="1" dirty="0" smtClean="0"/>
              <a:t>上节课做了两个独立</a:t>
            </a:r>
            <a:r>
              <a:rPr lang="en-US" altLang="zh-CN" b="1" dirty="0" smtClean="0"/>
              <a:t>API</a:t>
            </a:r>
            <a:endParaRPr lang="zh-CN" altLang="en-US" b="1" dirty="0"/>
          </a:p>
        </p:txBody>
      </p:sp>
      <p:sp>
        <p:nvSpPr>
          <p:cNvPr id="5" name="矩形 4"/>
          <p:cNvSpPr/>
          <p:nvPr/>
        </p:nvSpPr>
        <p:spPr>
          <a:xfrm>
            <a:off x="926757" y="2298357"/>
            <a:ext cx="2051221" cy="1940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主站</a:t>
            </a:r>
            <a:r>
              <a:rPr lang="en-US" altLang="zh-CN" dirty="0" smtClean="0"/>
              <a:t>API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692" y="4934077"/>
            <a:ext cx="3157145" cy="1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879761" y="1798593"/>
            <a:ext cx="22811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hlinkClick r:id="rId3"/>
              </a:rPr>
              <a:t>http://localhost:8000/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7527696" y="2298357"/>
            <a:ext cx="1764585" cy="1884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商品</a:t>
            </a:r>
            <a:r>
              <a:rPr lang="en-US" altLang="zh-CN" dirty="0" smtClean="0"/>
              <a:t>API</a:t>
            </a:r>
            <a:endParaRPr lang="zh-CN" alt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3047" y="4368941"/>
            <a:ext cx="2160001" cy="2176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6956023" y="1444707"/>
            <a:ext cx="31238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hlinkClick r:id="rId5"/>
              </a:rPr>
              <a:t>http://localhost:8001/v1/prods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469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65125"/>
            <a:ext cx="12411182" cy="1391756"/>
          </a:xfrm>
        </p:spPr>
        <p:txBody>
          <a:bodyPr/>
          <a:lstStyle/>
          <a:p>
            <a:r>
              <a:rPr lang="zh-CN" altLang="en-US" b="1" dirty="0" smtClean="0"/>
              <a:t>今日代码</a:t>
            </a:r>
            <a:endParaRPr lang="zh-CN" altLang="en-US" b="1" dirty="0"/>
          </a:p>
        </p:txBody>
      </p:sp>
      <p:sp>
        <p:nvSpPr>
          <p:cNvPr id="7" name="矩形 6"/>
          <p:cNvSpPr/>
          <p:nvPr/>
        </p:nvSpPr>
        <p:spPr>
          <a:xfrm>
            <a:off x="879761" y="1798593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0065" y="1798593"/>
            <a:ext cx="103302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consulReg</a:t>
            </a:r>
            <a:r>
              <a:rPr lang="en-US" altLang="zh-CN" dirty="0"/>
              <a:t>:=</a:t>
            </a:r>
            <a:r>
              <a:rPr lang="en-US" altLang="zh-CN" dirty="0" err="1"/>
              <a:t>consul.NewRegistry</a:t>
            </a:r>
            <a:r>
              <a:rPr lang="en-US" altLang="zh-CN" dirty="0"/>
              <a:t>(	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	</a:t>
            </a:r>
            <a:r>
              <a:rPr lang="en-US" altLang="zh-CN" dirty="0" err="1" smtClean="0"/>
              <a:t>registry.Addrs</a:t>
            </a:r>
            <a:r>
              <a:rPr lang="en-US" altLang="zh-CN" dirty="0"/>
              <a:t>("192.168.29.135:8500"))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services,err</a:t>
            </a:r>
            <a:r>
              <a:rPr lang="en-US" altLang="zh-CN" dirty="0"/>
              <a:t>:=</a:t>
            </a:r>
            <a:r>
              <a:rPr lang="en-US" altLang="zh-CN" dirty="0" err="1"/>
              <a:t>consulReg.GetService</a:t>
            </a:r>
            <a:r>
              <a:rPr lang="en-US" altLang="zh-CN" dirty="0"/>
              <a:t>("</a:t>
            </a:r>
            <a:r>
              <a:rPr lang="en-US" altLang="zh-CN" dirty="0" err="1"/>
              <a:t>prodservice</a:t>
            </a:r>
            <a:r>
              <a:rPr lang="en-US" altLang="zh-CN" dirty="0"/>
              <a:t>")</a:t>
            </a:r>
          </a:p>
          <a:p>
            <a:r>
              <a:rPr lang="en-US" altLang="zh-CN" dirty="0"/>
              <a:t>	if err!=nil{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log.Fatal</a:t>
            </a:r>
            <a:r>
              <a:rPr lang="en-US" altLang="zh-CN" dirty="0"/>
              <a:t>(err)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	 next:= </a:t>
            </a:r>
            <a:r>
              <a:rPr lang="en-US" altLang="zh-CN" dirty="0" err="1"/>
              <a:t>selector.Random</a:t>
            </a:r>
            <a:r>
              <a:rPr lang="en-US" altLang="zh-CN" dirty="0"/>
              <a:t>(services)</a:t>
            </a:r>
          </a:p>
          <a:p>
            <a:r>
              <a:rPr lang="en-US" altLang="zh-CN" dirty="0"/>
              <a:t>	 </a:t>
            </a:r>
            <a:r>
              <a:rPr lang="en-US" altLang="zh-CN" dirty="0" err="1"/>
              <a:t>node,err</a:t>
            </a:r>
            <a:r>
              <a:rPr lang="en-US" altLang="zh-CN" dirty="0"/>
              <a:t>:=next()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952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欢迎加入我们的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程序员在囧途教育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mtClean="0"/>
              <a:t> 606976586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mtClean="0"/>
              <a:t> 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3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9104</TotalTime>
  <Words>56</Words>
  <Application>Microsoft Office PowerPoint</Application>
  <PresentationFormat>自定义</PresentationFormat>
  <Paragraphs>21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4</vt:i4>
      </vt:variant>
    </vt:vector>
  </HeadingPairs>
  <TitlesOfParts>
    <vt:vector size="6" baseType="lpstr">
      <vt:lpstr>Office 主题</vt:lpstr>
      <vt:lpstr>3_Office 主题​​</vt:lpstr>
      <vt:lpstr> </vt:lpstr>
      <vt:lpstr>上节课做了两个独立API</vt:lpstr>
      <vt:lpstr>今日代码</vt:lpstr>
      <vt:lpstr>欢迎加入我们的QQ群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thinkpad</cp:lastModifiedBy>
  <cp:revision>1095</cp:revision>
  <dcterms:created xsi:type="dcterms:W3CDTF">2016-05-22T15:40:23Z</dcterms:created>
  <dcterms:modified xsi:type="dcterms:W3CDTF">2019-08-26T15:56:35Z</dcterms:modified>
</cp:coreProperties>
</file>