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314" r:id="rId3"/>
    <p:sldId id="315" r:id="rId4"/>
    <p:sldId id="318" r:id="rId5"/>
    <p:sldId id="319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1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01/v1/prods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穿插知识</a:t>
            </a:r>
            <a:r>
              <a:rPr lang="zh-CN" altLang="en-US" sz="3600" smtClean="0"/>
              <a:t>点：使用内置</a:t>
            </a:r>
            <a:r>
              <a:rPr lang="zh-CN" altLang="en-US" sz="3600" dirty="0" smtClean="0"/>
              <a:t>命令参数启动、注册多个服务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上节课做了两个独立</a:t>
            </a:r>
            <a:r>
              <a:rPr lang="en-US" altLang="zh-CN" b="1" dirty="0" smtClean="0"/>
              <a:t>API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926757" y="2298357"/>
            <a:ext cx="2051221" cy="194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主站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92" y="4934077"/>
            <a:ext cx="3157145" cy="1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79761" y="1798593"/>
            <a:ext cx="22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http://localhost:8000/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27696" y="2298357"/>
            <a:ext cx="1764585" cy="188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47" y="4368941"/>
            <a:ext cx="2160001" cy="217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956023" y="1444707"/>
            <a:ext cx="3123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5"/>
              </a:rPr>
              <a:t>http://localhost:8001/v1/prods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977978" y="2829697"/>
            <a:ext cx="4114800" cy="98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6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/>
              <a:t>前面</a:t>
            </a:r>
            <a:r>
              <a:rPr lang="zh-CN" altLang="en-US" b="1" dirty="0" smtClean="0"/>
              <a:t>的代码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879761" y="179859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91" y="1625599"/>
            <a:ext cx="6571363" cy="358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1341" y="5820032"/>
            <a:ext cx="460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注意：这是我们手工写死的 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当然也可以写在配置文件里，然后启动时读取即可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5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内置命令参数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879761" y="179859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065" y="1798593"/>
            <a:ext cx="10330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Go-micro </a:t>
            </a:r>
            <a:r>
              <a:rPr lang="zh-CN" altLang="en-US" dirty="0" smtClean="0"/>
              <a:t>内置了 一些参数，可以在启动时 指定，这样就不用写死了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譬如地址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我们可以</a:t>
            </a:r>
            <a:r>
              <a:rPr lang="en-US" altLang="zh-CN" dirty="0" smtClean="0"/>
              <a:t>  </a:t>
            </a:r>
            <a:r>
              <a:rPr lang="zh-CN" altLang="en-US" dirty="0" smtClean="0"/>
              <a:t>这样运行</a:t>
            </a:r>
            <a:endParaRPr lang="en-US" altLang="zh-CN" dirty="0" smtClean="0"/>
          </a:p>
          <a:p>
            <a:r>
              <a:rPr lang="en-US" altLang="zh-CN" dirty="0"/>
              <a:t>go run </a:t>
            </a:r>
            <a:r>
              <a:rPr lang="en-US" altLang="zh-CN" dirty="0" err="1"/>
              <a:t>prod_main.go</a:t>
            </a:r>
            <a:r>
              <a:rPr lang="en-US" altLang="zh-CN" dirty="0"/>
              <a:t> --</a:t>
            </a:r>
            <a:r>
              <a:rPr lang="en-US" altLang="zh-CN" dirty="0" err="1"/>
              <a:t>server_address</a:t>
            </a:r>
            <a:r>
              <a:rPr lang="en-US" altLang="zh-CN" dirty="0"/>
              <a:t> :8001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别忘了，加上 </a:t>
            </a:r>
            <a:r>
              <a:rPr lang="en-US" altLang="zh-CN" dirty="0" err="1" smtClean="0"/>
              <a:t>server.Init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4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9177</TotalTime>
  <Words>121</Words>
  <Application>Microsoft Office PowerPoint</Application>
  <PresentationFormat>自定义</PresentationFormat>
  <Paragraphs>25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 </vt:lpstr>
      <vt:lpstr>上节课做了两个独立API</vt:lpstr>
      <vt:lpstr>前面的代码</vt:lpstr>
      <vt:lpstr>内置命令参数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1104</cp:revision>
  <dcterms:created xsi:type="dcterms:W3CDTF">2016-05-22T15:40:23Z</dcterms:created>
  <dcterms:modified xsi:type="dcterms:W3CDTF">2019-09-01T06:19:07Z</dcterms:modified>
</cp:coreProperties>
</file>