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18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1/v1/prod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服务发现</a:t>
            </a:r>
            <a:r>
              <a:rPr lang="en-US" altLang="zh-CN" sz="3600" dirty="0" smtClean="0"/>
              <a:t>(2):</a:t>
            </a:r>
            <a:r>
              <a:rPr lang="zh-CN" altLang="en-US" sz="3600" dirty="0" smtClean="0"/>
              <a:t>开启多个服务、</a:t>
            </a:r>
            <a:r>
              <a:rPr lang="zh-CN" altLang="en-US" sz="3600" dirty="0" smtClean="0"/>
              <a:t>用轮询方式获取服务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上节课做了两个独立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051221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92" y="4934077"/>
            <a:ext cx="3157145" cy="1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79761" y="1798593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http://localhost:8000/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27696" y="2298357"/>
            <a:ext cx="1764585" cy="188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7" y="4368941"/>
            <a:ext cx="2160001" cy="21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956023" y="1444707"/>
            <a:ext cx="312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http://localhost:8001/v1/prods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77978" y="2829697"/>
            <a:ext cx="4114800" cy="98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/>
              <a:t>写</a:t>
            </a:r>
            <a:r>
              <a:rPr lang="zh-CN" altLang="en-US" b="1" dirty="0" smtClean="0"/>
              <a:t>个启动代码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3146" y="200196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@echo off</a:t>
            </a:r>
          </a:p>
          <a:p>
            <a:endParaRPr lang="en-US" altLang="zh-CN" dirty="0"/>
          </a:p>
          <a:p>
            <a:r>
              <a:rPr lang="en-US" altLang="zh-CN" dirty="0"/>
              <a:t>start "prod1" go run </a:t>
            </a:r>
            <a:r>
              <a:rPr lang="en-US" altLang="zh-CN" dirty="0" err="1"/>
              <a:t>prod_main.go</a:t>
            </a:r>
            <a:r>
              <a:rPr lang="en-US" altLang="zh-CN" dirty="0"/>
              <a:t> --</a:t>
            </a:r>
            <a:r>
              <a:rPr lang="en-US" altLang="zh-CN" dirty="0" err="1"/>
              <a:t>server_address</a:t>
            </a:r>
            <a:r>
              <a:rPr lang="en-US" altLang="zh-CN" dirty="0"/>
              <a:t> :8001 &amp;</a:t>
            </a:r>
          </a:p>
          <a:p>
            <a:r>
              <a:rPr lang="en-US" altLang="zh-CN" dirty="0"/>
              <a:t>start "prod2" go run </a:t>
            </a:r>
            <a:r>
              <a:rPr lang="en-US" altLang="zh-CN" dirty="0" err="1"/>
              <a:t>prod_main.go</a:t>
            </a:r>
            <a:r>
              <a:rPr lang="en-US" altLang="zh-CN" dirty="0"/>
              <a:t> --</a:t>
            </a:r>
            <a:r>
              <a:rPr lang="en-US" altLang="zh-CN" dirty="0" err="1"/>
              <a:t>server_address</a:t>
            </a:r>
            <a:r>
              <a:rPr lang="en-US" altLang="zh-CN" dirty="0"/>
              <a:t> :8002 &amp;</a:t>
            </a:r>
          </a:p>
          <a:p>
            <a:r>
              <a:rPr lang="en-US" altLang="zh-CN" dirty="0"/>
              <a:t>start "prod3" go run </a:t>
            </a:r>
            <a:r>
              <a:rPr lang="en-US" altLang="zh-CN" dirty="0" err="1"/>
              <a:t>prod_main.go</a:t>
            </a:r>
            <a:r>
              <a:rPr lang="en-US" altLang="zh-CN" dirty="0"/>
              <a:t> --</a:t>
            </a:r>
            <a:r>
              <a:rPr lang="en-US" altLang="zh-CN" dirty="0" err="1"/>
              <a:t>server_address</a:t>
            </a:r>
            <a:r>
              <a:rPr lang="en-US" altLang="zh-CN" dirty="0"/>
              <a:t> :8003 </a:t>
            </a:r>
          </a:p>
          <a:p>
            <a:r>
              <a:rPr lang="en-US" altLang="zh-CN" dirty="0" smtClean="0"/>
              <a:t>pause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把此文件保存为 </a:t>
            </a:r>
            <a:r>
              <a:rPr lang="en-US" altLang="zh-CN" dirty="0" smtClean="0"/>
              <a:t>prod.bat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这样我们就能同时启动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个服务进行注册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113</Words>
  <Application>Microsoft Office PowerPoint</Application>
  <PresentationFormat>自定义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上节课做了两个独立API</vt:lpstr>
      <vt:lpstr>写个启动代码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1111</cp:revision>
  <dcterms:created xsi:type="dcterms:W3CDTF">2016-05-22T15:40:23Z</dcterms:created>
  <dcterms:modified xsi:type="dcterms:W3CDTF">2019-09-01T14:11:11Z</dcterms:modified>
</cp:coreProperties>
</file>