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4" r:id="rId3"/>
    <p:sldId id="318" r:id="rId4"/>
    <p:sldId id="31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服务调用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基本方式调用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Api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http </a:t>
            </a:r>
            <a:r>
              <a:rPr lang="en-US" altLang="zh-CN" sz="3600" dirty="0" err="1" smtClean="0"/>
              <a:t>api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0" y="1798593"/>
            <a:ext cx="5718747" cy="405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基本方式调用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 </a:t>
            </a:r>
            <a:r>
              <a:rPr lang="en-US" altLang="zh-CN" dirty="0" err="1"/>
              <a:t>callApi</a:t>
            </a:r>
            <a:r>
              <a:rPr lang="en-US" altLang="zh-CN" dirty="0"/>
              <a:t>(</a:t>
            </a:r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en-US" altLang="zh-CN" dirty="0" err="1"/>
              <a:t>string,path</a:t>
            </a:r>
            <a:r>
              <a:rPr lang="en-US" altLang="zh-CN" dirty="0"/>
              <a:t> </a:t>
            </a:r>
            <a:r>
              <a:rPr lang="en-US" altLang="zh-CN" dirty="0" err="1"/>
              <a:t>string,method</a:t>
            </a:r>
            <a:r>
              <a:rPr lang="en-US" altLang="zh-CN" dirty="0"/>
              <a:t> string) (string, error){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req</a:t>
            </a:r>
            <a:r>
              <a:rPr lang="en-US" altLang="zh-CN" dirty="0"/>
              <a:t>,_:= </a:t>
            </a:r>
            <a:r>
              <a:rPr lang="en-US" altLang="zh-CN" dirty="0" err="1"/>
              <a:t>http.NewRequest</a:t>
            </a:r>
            <a:r>
              <a:rPr lang="en-US" altLang="zh-CN" dirty="0"/>
              <a:t>(</a:t>
            </a:r>
            <a:r>
              <a:rPr lang="en-US" altLang="zh-CN" dirty="0" err="1"/>
              <a:t>method,"http</a:t>
            </a:r>
            <a:r>
              <a:rPr lang="en-US" altLang="zh-CN" dirty="0"/>
              <a:t>://"+</a:t>
            </a:r>
            <a:r>
              <a:rPr lang="en-US" altLang="zh-CN" dirty="0" err="1"/>
              <a:t>addr+path,nil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client:=</a:t>
            </a:r>
            <a:r>
              <a:rPr lang="en-US" altLang="zh-CN" dirty="0" err="1"/>
              <a:t>http.DefaultClient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res,err</a:t>
            </a:r>
            <a:r>
              <a:rPr lang="en-US" altLang="zh-CN" dirty="0"/>
              <a:t>:=</a:t>
            </a:r>
            <a:r>
              <a:rPr lang="en-US" altLang="zh-CN" dirty="0" err="1"/>
              <a:t>client.Do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if err!=nil{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return "",err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defer </a:t>
            </a:r>
            <a:r>
              <a:rPr lang="en-US" altLang="zh-CN" dirty="0" err="1"/>
              <a:t>res.Body.Close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getBody,err</a:t>
            </a:r>
            <a:r>
              <a:rPr lang="en-US" altLang="zh-CN" dirty="0"/>
              <a:t>:=</a:t>
            </a:r>
            <a:r>
              <a:rPr lang="en-US" altLang="zh-CN" dirty="0" err="1"/>
              <a:t>ioutil.ReadAll</a:t>
            </a:r>
            <a:r>
              <a:rPr lang="en-US" altLang="zh-CN" dirty="0"/>
              <a:t>(</a:t>
            </a:r>
            <a:r>
              <a:rPr lang="en-US" altLang="zh-CN" dirty="0" err="1"/>
              <a:t>res.Body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string(</a:t>
            </a:r>
            <a:r>
              <a:rPr lang="en-US" altLang="zh-CN" dirty="0" err="1"/>
              <a:t>getBody</a:t>
            </a:r>
            <a:r>
              <a:rPr lang="en-US" altLang="zh-CN" dirty="0"/>
              <a:t>),nil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自定义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上节课</vt:lpstr>
      <vt:lpstr>基本方式调用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1123</cp:revision>
  <dcterms:created xsi:type="dcterms:W3CDTF">2016-05-22T15:40:00Z</dcterms:created>
  <dcterms:modified xsi:type="dcterms:W3CDTF">2020-05-23T09:10:39Z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