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14" r:id="rId3"/>
    <p:sldId id="319" r:id="rId4"/>
    <p:sldId id="320" r:id="rId5"/>
    <p:sldId id="321" r:id="rId6"/>
    <p:sldId id="323" r:id="rId7"/>
    <p:sldId id="32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23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micro/go-plugin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47638"/>
            <a:ext cx="10905415" cy="11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服务调用</a:t>
            </a:r>
            <a:r>
              <a:rPr lang="en-US" altLang="zh-CN" sz="3600" dirty="0" smtClean="0"/>
              <a:t>: </a:t>
            </a:r>
            <a:r>
              <a:rPr lang="zh-CN" altLang="en-US" sz="3600" dirty="0" smtClean="0"/>
              <a:t>使用插件、调用</a:t>
            </a:r>
            <a:r>
              <a:rPr lang="en-US" altLang="zh-CN" sz="3600" dirty="0" smtClean="0"/>
              <a:t>http </a:t>
            </a:r>
            <a:r>
              <a:rPr lang="en-US" altLang="zh-CN" sz="3600" dirty="0" err="1" smtClean="0"/>
              <a:t>api</a:t>
            </a:r>
            <a:r>
              <a:rPr lang="zh-CN" altLang="en-US" sz="3600" dirty="0" smtClean="0"/>
              <a:t>的正规姿势</a:t>
            </a:r>
            <a:r>
              <a:rPr lang="en-US" altLang="zh-CN" sz="3600" dirty="0" smtClean="0"/>
              <a:t>(</a:t>
            </a:r>
            <a:r>
              <a:rPr lang="zh-CN" altLang="en-US" sz="3600" dirty="0"/>
              <a:t>初步</a:t>
            </a:r>
            <a:r>
              <a:rPr lang="en-US" altLang="zh-CN" sz="3600" dirty="0" smtClean="0"/>
              <a:t>)</a:t>
            </a:r>
            <a:endParaRPr lang="en-US" altLang="zh-CN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使用插件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hlinkClick r:id="rId1"/>
              </a:rPr>
              <a:t>https://</a:t>
            </a:r>
            <a:r>
              <a:rPr lang="en-US" altLang="zh-CN" dirty="0" smtClean="0">
                <a:hlinkClick r:id="rId1"/>
              </a:rPr>
              <a:t>github.com/micro/go-plugins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</a:t>
            </a:r>
            <a:r>
              <a:rPr lang="zh-CN" altLang="en-US" dirty="0" smtClean="0"/>
              <a:t>里面包含了很多</a:t>
            </a:r>
            <a:r>
              <a:rPr lang="en-US" altLang="zh-CN" dirty="0" smtClean="0"/>
              <a:t>go-micro</a:t>
            </a:r>
            <a:r>
              <a:rPr lang="zh-CN" altLang="en-US" dirty="0" smtClean="0"/>
              <a:t>可选插件。譬如服务注册中心要选择</a:t>
            </a:r>
            <a:r>
              <a:rPr lang="en-US" altLang="zh-CN" dirty="0" err="1" smtClean="0"/>
              <a:t>etcd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eureka</a:t>
            </a:r>
            <a:r>
              <a:rPr lang="zh-CN" altLang="en-US" dirty="0" smtClean="0"/>
              <a:t>等，就需要使用到插件（当然，手工玩耍也行）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安装</a:t>
            </a:r>
            <a:r>
              <a:rPr lang="en-US" altLang="zh-CN" dirty="0" smtClean="0"/>
              <a:t>go </a:t>
            </a:r>
            <a:r>
              <a:rPr lang="en-US" altLang="zh-CN" dirty="0"/>
              <a:t>get github.com/micro/go-plugins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这个不多说了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 </a:t>
            </a:r>
            <a:r>
              <a:rPr lang="zh-CN" altLang="en-US" dirty="0" smtClean="0"/>
              <a:t>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对应的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调用包：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/>
              <a:t>import </a:t>
            </a:r>
            <a:r>
              <a:rPr lang="en-US" altLang="zh-CN" dirty="0" err="1"/>
              <a:t>myhttp</a:t>
            </a:r>
            <a:r>
              <a:rPr lang="en-US" altLang="zh-CN" dirty="0"/>
              <a:t> "</a:t>
            </a:r>
            <a:r>
              <a:rPr lang="en-US" altLang="zh-CN" dirty="0" smtClean="0"/>
              <a:t>github.com/micro/go-plugins/client/http</a:t>
            </a:r>
            <a:r>
              <a:rPr lang="en-US" altLang="zh-CN" dirty="0"/>
              <a:t> "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en-US" dirty="0"/>
              <a:t>此</a:t>
            </a:r>
            <a:r>
              <a:rPr lang="zh-CN" altLang="en-US" dirty="0" smtClean="0"/>
              <a:t>包除了有 </a:t>
            </a:r>
            <a:r>
              <a:rPr lang="en-US" altLang="zh-CN" dirty="0" smtClean="0"/>
              <a:t>http client</a:t>
            </a:r>
            <a:r>
              <a:rPr lang="zh-CN" altLang="en-US" dirty="0" smtClean="0"/>
              <a:t>基本功能，还支持</a:t>
            </a:r>
            <a:r>
              <a:rPr lang="en-US" altLang="zh-CN" dirty="0" smtClean="0"/>
              <a:t>Selector</a:t>
            </a:r>
            <a:r>
              <a:rPr lang="zh-CN" altLang="en-US" dirty="0" smtClean="0"/>
              <a:t>参数，自动选取服务，并支持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protobuf</a:t>
            </a:r>
            <a:r>
              <a:rPr lang="zh-CN" altLang="en-US" dirty="0" smtClean="0"/>
              <a:t>等数据格式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基本姿势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创建选择器，并把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Registrys</a:t>
            </a:r>
            <a:r>
              <a:rPr lang="en-US" altLang="zh-CN" dirty="0" smtClean="0"/>
              <a:t>  </a:t>
            </a:r>
            <a:r>
              <a:rPr lang="zh-CN" altLang="en-US" dirty="0" smtClean="0"/>
              <a:t>注入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s</a:t>
            </a:r>
            <a:r>
              <a:rPr lang="en-US" altLang="zh-CN" dirty="0" smtClean="0"/>
              <a:t>:=selector.NewSelector</a:t>
            </a:r>
            <a:r>
              <a:rPr lang="en-US" altLang="zh-CN" dirty="0"/>
              <a:t>(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selector.Registry</a:t>
            </a:r>
            <a:r>
              <a:rPr lang="en-US" altLang="zh-CN" dirty="0"/>
              <a:t>(</a:t>
            </a:r>
            <a:r>
              <a:rPr lang="en-US" altLang="zh-CN" dirty="0" err="1"/>
              <a:t>consulReg</a:t>
            </a:r>
            <a:r>
              <a:rPr lang="en-US" altLang="zh-CN" dirty="0"/>
              <a:t>),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selector.SetStrategy</a:t>
            </a:r>
            <a:r>
              <a:rPr lang="en-US" altLang="zh-CN" dirty="0"/>
              <a:t>(</a:t>
            </a:r>
            <a:r>
              <a:rPr lang="en-US" altLang="zh-CN" dirty="0" err="1"/>
              <a:t>selector.Random</a:t>
            </a:r>
            <a:r>
              <a:rPr lang="en-US" altLang="zh-CN" dirty="0"/>
              <a:t>),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)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基本姿势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281" y="1408670"/>
            <a:ext cx="11590638" cy="535047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func</a:t>
            </a:r>
            <a:r>
              <a:rPr lang="en-US" altLang="zh-CN" dirty="0"/>
              <a:t> callAPI2(s </a:t>
            </a:r>
            <a:r>
              <a:rPr lang="en-US" altLang="zh-CN" dirty="0" err="1"/>
              <a:t>selector.Selector</a:t>
            </a:r>
            <a:r>
              <a:rPr lang="en-US" altLang="zh-CN" dirty="0"/>
              <a:t>)  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cli:=</a:t>
            </a:r>
            <a:r>
              <a:rPr lang="en-US" altLang="zh-CN" dirty="0" err="1"/>
              <a:t>myhttp.NewClient</a:t>
            </a:r>
            <a:r>
              <a:rPr lang="en-US" altLang="zh-CN" dirty="0"/>
              <a:t>(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 </a:t>
            </a:r>
            <a:r>
              <a:rPr lang="en-US" altLang="zh-CN" dirty="0" err="1"/>
              <a:t>client.Selector</a:t>
            </a:r>
            <a:r>
              <a:rPr lang="en-US" altLang="zh-CN" dirty="0"/>
              <a:t>(s),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 </a:t>
            </a:r>
            <a:r>
              <a:rPr lang="en-US" altLang="zh-CN" dirty="0" err="1"/>
              <a:t>client.ContentType</a:t>
            </a:r>
            <a:r>
              <a:rPr lang="en-US" altLang="zh-CN" dirty="0"/>
              <a:t>("application/</a:t>
            </a:r>
            <a:r>
              <a:rPr lang="en-US" altLang="zh-CN" dirty="0" err="1"/>
              <a:t>json</a:t>
            </a:r>
            <a:r>
              <a:rPr lang="en-US" altLang="zh-CN" dirty="0"/>
              <a:t>"),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req</a:t>
            </a:r>
            <a:r>
              <a:rPr lang="en-US" altLang="zh-CN" dirty="0"/>
              <a:t>:=</a:t>
            </a:r>
            <a:r>
              <a:rPr lang="en-US" altLang="zh-CN" dirty="0" err="1"/>
              <a:t>cli.NewRequest</a:t>
            </a:r>
            <a:r>
              <a:rPr lang="en-US" altLang="zh-CN" dirty="0"/>
              <a:t>("</a:t>
            </a:r>
            <a:r>
              <a:rPr lang="en-US" altLang="zh-CN" dirty="0" err="1"/>
              <a:t>prodservice</a:t>
            </a:r>
            <a:r>
              <a:rPr lang="en-US" altLang="zh-CN" dirty="0"/>
              <a:t>","/v1/prods",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map[string]string{},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rsp</a:t>
            </a:r>
            <a:r>
              <a:rPr lang="en-US" altLang="zh-CN" dirty="0"/>
              <a:t>  map[string]interface{}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err:=</a:t>
            </a:r>
            <a:r>
              <a:rPr lang="en-US" altLang="zh-CN" dirty="0" err="1"/>
              <a:t>cli.Call</a:t>
            </a:r>
            <a:r>
              <a:rPr lang="en-US" altLang="zh-CN" dirty="0"/>
              <a:t>(</a:t>
            </a:r>
            <a:r>
              <a:rPr lang="en-US" altLang="zh-CN" dirty="0" err="1"/>
              <a:t>context.Background</a:t>
            </a:r>
            <a:r>
              <a:rPr lang="en-US" altLang="zh-CN" dirty="0"/>
              <a:t>(),</a:t>
            </a:r>
            <a:r>
              <a:rPr lang="en-US" altLang="zh-CN" dirty="0" err="1"/>
              <a:t>req</a:t>
            </a:r>
            <a:r>
              <a:rPr lang="en-US" altLang="zh-CN" dirty="0"/>
              <a:t>,&amp;</a:t>
            </a:r>
            <a:r>
              <a:rPr lang="en-US" altLang="zh-CN" dirty="0" err="1"/>
              <a:t>rsp</a:t>
            </a:r>
            <a:r>
              <a:rPr lang="en-US" altLang="zh-CN" dirty="0"/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if err!=nil{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log.Fatal</a:t>
            </a:r>
            <a:r>
              <a:rPr lang="en-US" altLang="zh-CN" dirty="0"/>
              <a:t>(err)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fmt.Println</a:t>
            </a:r>
            <a:r>
              <a:rPr lang="en-US" altLang="zh-CN" dirty="0"/>
              <a:t>(</a:t>
            </a:r>
            <a:r>
              <a:rPr lang="en-US" altLang="zh-CN" dirty="0" err="1"/>
              <a:t>rsp</a:t>
            </a:r>
            <a:r>
              <a:rPr lang="en-US" altLang="zh-CN" dirty="0"/>
              <a:t>["data"])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Prod_main</a:t>
            </a:r>
            <a:r>
              <a:rPr lang="zh-CN" altLang="en-US" dirty="0" smtClean="0"/>
              <a:t>改动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API</a:t>
            </a:r>
            <a:r>
              <a:rPr lang="zh-CN" altLang="en-US" dirty="0" smtClean="0"/>
              <a:t>的输出 统一改成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{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“data”:</a:t>
            </a:r>
            <a:r>
              <a:rPr lang="en-US" altLang="zh-CN" dirty="0" err="1" smtClean="0"/>
              <a:t>xxxx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“status”:</a:t>
            </a:r>
            <a:r>
              <a:rPr lang="en-US" altLang="zh-CN" dirty="0" err="1" smtClean="0"/>
              <a:t>xxxx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具体看视频说明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839</Words>
  <Application>WPS 演示</Application>
  <PresentationFormat>自定义</PresentationFormat>
  <Paragraphs>56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Office 主题</vt:lpstr>
      <vt:lpstr> </vt:lpstr>
      <vt:lpstr>使用插件</vt:lpstr>
      <vt:lpstr>http 包</vt:lpstr>
      <vt:lpstr>基本姿势</vt:lpstr>
      <vt:lpstr>基本姿势</vt:lpstr>
      <vt:lpstr>Prod_main改动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Administrator</cp:lastModifiedBy>
  <cp:revision>1148</cp:revision>
  <dcterms:created xsi:type="dcterms:W3CDTF">2016-05-22T15:40:00Z</dcterms:created>
  <dcterms:modified xsi:type="dcterms:W3CDTF">2020-05-23T09:12:47Z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