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5" r:id="rId3"/>
    <p:sldId id="314" r:id="rId4"/>
    <p:sldId id="308" r:id="rId5"/>
    <p:sldId id="296" r:id="rId6"/>
    <p:sldId id="29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icro/go-micr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/>
          <p:nvPr>
            <p:custDataLst>
              <p:tags r:id="rId1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/>
          <p:nvPr>
            <p:custDataLst>
              <p:tags r:id="rId2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/>
          <p:nvPr>
            <p:custDataLst>
              <p:tags r:id="rId3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4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6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8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微服务实战速学之 </a:t>
            </a:r>
            <a:endParaRPr lang="en-US" altLang="zh-CN" sz="4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Go-micro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框架入门篇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/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开张</a:t>
            </a:r>
            <a:r>
              <a:rPr lang="zh-CN" altLang="en-US" sz="3600" dirty="0" smtClean="0"/>
              <a:t>课、安装框架、创建第一个</a:t>
            </a:r>
            <a:r>
              <a:rPr lang="en-US" altLang="zh-CN" sz="3600" dirty="0" smtClean="0"/>
              <a:t>web </a:t>
            </a:r>
            <a:r>
              <a:rPr lang="en-US" altLang="zh-CN" sz="3600" dirty="0" err="1" smtClean="0"/>
              <a:t>api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之前的铺垫课程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7" y="1715529"/>
            <a:ext cx="33051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92" y="926499"/>
            <a:ext cx="3209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75" y="4108102"/>
            <a:ext cx="4242100" cy="26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04" y="3546132"/>
            <a:ext cx="34861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直接开干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github.com/micro/go-micro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本</a:t>
            </a:r>
            <a:r>
              <a:rPr lang="zh-CN" altLang="en-US" dirty="0" smtClean="0"/>
              <a:t>课程一律使用</a:t>
            </a:r>
            <a:r>
              <a:rPr lang="en-US" altLang="zh-CN" dirty="0" smtClean="0"/>
              <a:t>go module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 get -u github.com/micro/go-micro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请耐心安装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很多人关心的是</a:t>
            </a:r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那我们就先从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/>
              <a:t>service := </a:t>
            </a:r>
            <a:r>
              <a:rPr lang="en-US" altLang="zh-CN" dirty="0" err="1"/>
              <a:t>web.NewService</a:t>
            </a:r>
            <a:r>
              <a:rPr lang="en-US" altLang="zh-CN" dirty="0"/>
              <a:t>(</a:t>
            </a:r>
            <a:r>
              <a:rPr lang="en-US" altLang="zh-CN" dirty="0" err="1"/>
              <a:t>web.Address</a:t>
            </a:r>
            <a:r>
              <a:rPr lang="en-US" altLang="zh-CN" dirty="0"/>
              <a:t>(</a:t>
            </a:r>
            <a:r>
              <a:rPr lang="en-US" altLang="zh-CN" b="1" dirty="0"/>
              <a:t>":8080"</a:t>
            </a:r>
            <a:r>
              <a:rPr lang="en-US" altLang="zh-CN" dirty="0"/>
              <a:t>))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service.Run</a:t>
            </a:r>
            <a:r>
              <a:rPr lang="en-US" altLang="zh-CN" dirty="0"/>
              <a:t>()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523005103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2.xml><?xml version="1.0" encoding="utf-8"?>
<p:tagLst xmlns:p="http://schemas.openxmlformats.org/presentationml/2006/main">
  <p:tag name="MH" val="20160523005103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60523005103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0523005103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523005103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0523005103"/>
  <p:tag name="MH_LIBRARY" val="GRAPHIC"/>
  <p:tag name="MH_TYPE" val="Other"/>
  <p:tag name="MH_ORDER" val="5"/>
</p:tagLst>
</file>

<file path=ppt/tags/tag7.xml><?xml version="1.0" encoding="utf-8"?>
<p:tagLst xmlns:p="http://schemas.openxmlformats.org/presentationml/2006/main">
  <p:tag name="MH" val="20160523005103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0523005103"/>
  <p:tag name="MH_LIBRARY" val="GRAPHIC"/>
  <p:tag name="MH_TYPE" val="Other"/>
  <p:tag name="MH_ORDER" val="6"/>
</p:tagLst>
</file>

<file path=ppt/tags/tag9.xml><?xml version="1.0" encoding="utf-8"?>
<p:tagLst xmlns:p="http://schemas.openxmlformats.org/presentationml/2006/main">
  <p:tag name="MH" val="20160523005103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自定义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Impact</vt:lpstr>
      <vt:lpstr>Arial Unicode MS</vt:lpstr>
      <vt:lpstr>新宋体</vt:lpstr>
      <vt:lpstr>微软雅黑</vt:lpstr>
      <vt:lpstr>Arial Unicode MS</vt:lpstr>
      <vt:lpstr>Calibri Light</vt:lpstr>
      <vt:lpstr>Office 主题</vt:lpstr>
      <vt:lpstr>PowerPoint 演示文稿</vt:lpstr>
      <vt:lpstr> </vt:lpstr>
      <vt:lpstr>之前的铺垫课程</vt:lpstr>
      <vt:lpstr>直接开干</vt:lpstr>
      <vt:lpstr>很多人关心的是http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1056</cp:revision>
  <dcterms:created xsi:type="dcterms:W3CDTF">2016-05-22T15:40:00Z</dcterms:created>
  <dcterms:modified xsi:type="dcterms:W3CDTF">2020-05-24T13:42:19Z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