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14" r:id="rId3"/>
    <p:sldId id="323" r:id="rId4"/>
    <p:sldId id="324" r:id="rId5"/>
    <p:sldId id="325" r:id="rId6"/>
    <p:sldId id="326" r:id="rId7"/>
    <p:sldId id="327" r:id="rId8"/>
    <p:sldId id="328" r:id="rId9"/>
    <p:sldId id="32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hyperlink" Target="https://github.com/micr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3600" dirty="0" smtClean="0"/>
              <a:t>第三章：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微服务工具箱（运行时）学习</a:t>
            </a:r>
            <a:r>
              <a:rPr lang="en-US" altLang="zh-CN" sz="3600" dirty="0" smtClean="0"/>
              <a:t>:</a:t>
            </a:r>
            <a:r>
              <a:rPr lang="zh-CN" altLang="en-US" sz="3600" dirty="0"/>
              <a:t>了解</a:t>
            </a:r>
            <a:r>
              <a:rPr lang="en-US" altLang="zh-CN" sz="3600" dirty="0" smtClean="0"/>
              <a:t>Micro</a:t>
            </a:r>
            <a:r>
              <a:rPr lang="zh-CN" altLang="en-US" sz="3600" dirty="0" smtClean="0"/>
              <a:t>、复习、列出所有服务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看看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5481" y="1408670"/>
            <a:ext cx="103055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hlinkClick r:id="rId1"/>
              </a:rPr>
              <a:t>https://github.com/micro/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21" y="2134244"/>
            <a:ext cx="8437563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简述下区别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5481" y="1408670"/>
            <a:ext cx="1030553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第</a:t>
            </a:r>
            <a:r>
              <a:rPr lang="en-US" altLang="zh-CN" sz="2000" dirty="0" smtClean="0"/>
              <a:t>1-2</a:t>
            </a:r>
            <a:r>
              <a:rPr lang="zh-CN" altLang="en-US" sz="2000" dirty="0" smtClean="0"/>
              <a:t>章：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我们使用了</a:t>
            </a:r>
            <a:r>
              <a:rPr lang="en-US" altLang="zh-CN" sz="2000" dirty="0" smtClean="0"/>
              <a:t>go-micro</a:t>
            </a:r>
            <a:r>
              <a:rPr lang="zh-CN" altLang="en-US" sz="2000" dirty="0" smtClean="0"/>
              <a:t>框架：利用</a:t>
            </a:r>
            <a:r>
              <a:rPr lang="en-US" altLang="zh-CN" sz="2000" dirty="0" smtClean="0"/>
              <a:t>http </a:t>
            </a:r>
            <a:r>
              <a:rPr lang="en-US" altLang="zh-CN" sz="2000" dirty="0" err="1" smtClean="0"/>
              <a:t>api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rpc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api</a:t>
            </a:r>
            <a:r>
              <a:rPr lang="zh-CN" altLang="en-US" sz="2000" dirty="0" smtClean="0"/>
              <a:t>的方式初步实现了服务的编写、调用、服务的注册和发现等</a:t>
            </a:r>
            <a:endParaRPr lang="en-US" altLang="zh-CN" sz="2000" dirty="0" smtClean="0"/>
          </a:p>
          <a:p>
            <a:r>
              <a:rPr lang="en-US" altLang="zh-CN" sz="2000" dirty="0" smtClean="0"/>
              <a:t>  2</a:t>
            </a:r>
            <a:r>
              <a:rPr lang="zh-CN" altLang="en-US" sz="2000" dirty="0" smtClean="0"/>
              <a:t>、初步使用了</a:t>
            </a:r>
            <a:r>
              <a:rPr lang="en-US" altLang="zh-CN" sz="2000" dirty="0" smtClean="0"/>
              <a:t>go-plugins</a:t>
            </a:r>
            <a:r>
              <a:rPr lang="zh-CN" altLang="en-US" sz="2000" dirty="0" smtClean="0"/>
              <a:t>的部分功能：中间件、熔断器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那么第三章，我们用到了</a:t>
            </a:r>
            <a:r>
              <a:rPr lang="en-US" altLang="zh-CN" sz="2000" dirty="0" smtClean="0"/>
              <a:t>Micro</a:t>
            </a:r>
            <a:r>
              <a:rPr lang="zh-CN" altLang="en-US" sz="2000" dirty="0" smtClean="0"/>
              <a:t>工具集</a:t>
            </a:r>
            <a:r>
              <a:rPr lang="en-US" altLang="zh-CN" sz="2000" dirty="0" smtClean="0"/>
              <a:t>(toolkit)</a:t>
            </a:r>
            <a:r>
              <a:rPr lang="zh-CN" altLang="en-US" sz="2000" dirty="0" smtClean="0"/>
              <a:t>，可以认为是一个微服务工具包，可以帮助我们来完成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endParaRPr lang="en-US" altLang="zh-CN" sz="2000" dirty="0" smtClean="0"/>
          </a:p>
          <a:p>
            <a:r>
              <a:rPr lang="en-US" altLang="zh-CN" sz="2000" dirty="0"/>
              <a:t>  </a:t>
            </a:r>
            <a:r>
              <a:rPr lang="en-US" altLang="zh-CN" sz="2000" dirty="0" smtClean="0"/>
              <a:t>API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Gateway(</a:t>
            </a:r>
            <a:r>
              <a:rPr lang="zh-CN" altLang="en-US" sz="2000" dirty="0" smtClean="0"/>
              <a:t>网关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cli(</a:t>
            </a:r>
            <a:r>
              <a:rPr lang="zh-CN" altLang="en-US" sz="2000" dirty="0" smtClean="0"/>
              <a:t>客户端命令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 Sidecar(</a:t>
            </a:r>
            <a:r>
              <a:rPr lang="zh-CN" altLang="en-US" sz="2000" dirty="0" smtClean="0"/>
              <a:t>异构语言的接入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、模板生成和</a:t>
            </a:r>
            <a:r>
              <a:rPr lang="en-US" altLang="zh-CN" sz="2000" dirty="0"/>
              <a:t>Web </a:t>
            </a:r>
            <a:r>
              <a:rPr lang="zh-CN" altLang="en-US" sz="2000" dirty="0" smtClean="0"/>
              <a:t>管理界面</a:t>
            </a:r>
            <a:r>
              <a:rPr lang="en-US" altLang="zh-CN" sz="2000" dirty="0" smtClean="0"/>
              <a:t> 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安装</a:t>
            </a:r>
            <a:r>
              <a:rPr lang="en-US" altLang="zh-CN" sz="2000" dirty="0" smtClean="0"/>
              <a:t>:</a:t>
            </a:r>
            <a:endParaRPr lang="en-US" altLang="zh-CN" sz="2000" dirty="0" smtClean="0"/>
          </a:p>
          <a:p>
            <a:r>
              <a:rPr lang="en-US" altLang="zh-CN" sz="2000" dirty="0"/>
              <a:t>   go get github.com/micro/micro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不出意外的话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5481" y="1408670"/>
            <a:ext cx="103055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在你的</a:t>
            </a:r>
            <a:r>
              <a:rPr lang="en-US" altLang="zh-CN" sz="2000" dirty="0" smtClean="0"/>
              <a:t>GOPATH</a:t>
            </a:r>
            <a:r>
              <a:rPr lang="zh-CN" altLang="en-US" sz="2000" dirty="0" smtClean="0"/>
              <a:t>下的</a:t>
            </a:r>
            <a:r>
              <a:rPr lang="en-US" altLang="zh-CN" sz="2000" dirty="0" smtClean="0"/>
              <a:t>bin</a:t>
            </a:r>
            <a:r>
              <a:rPr lang="zh-CN" altLang="en-US" sz="2000" dirty="0" smtClean="0"/>
              <a:t>目录会出现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  </a:t>
            </a:r>
            <a:endParaRPr lang="zh-CN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43" y="1916501"/>
            <a:ext cx="5911867" cy="472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复习下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5481" y="1408670"/>
            <a:ext cx="1030553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syntax = "proto3";</a:t>
            </a:r>
            <a:endParaRPr lang="en-US" altLang="zh-CN" sz="2000" dirty="0"/>
          </a:p>
          <a:p>
            <a:r>
              <a:rPr lang="en-US" altLang="zh-CN" sz="2000" dirty="0"/>
              <a:t>package Services;</a:t>
            </a:r>
            <a:endParaRPr lang="en-US" altLang="zh-CN" sz="2000" dirty="0"/>
          </a:p>
          <a:p>
            <a:r>
              <a:rPr lang="en-US" altLang="zh-CN" sz="2000" dirty="0"/>
              <a:t>message </a:t>
            </a:r>
            <a:r>
              <a:rPr lang="en-US" altLang="zh-CN" sz="2000" dirty="0" err="1"/>
              <a:t>TestRequest</a:t>
            </a:r>
            <a:r>
              <a:rPr lang="en-US" altLang="zh-CN" sz="2000" dirty="0"/>
              <a:t>{</a:t>
            </a:r>
            <a:endParaRPr lang="en-US" altLang="zh-CN" sz="2000" dirty="0"/>
          </a:p>
          <a:p>
            <a:r>
              <a:rPr lang="en-US" altLang="zh-CN" sz="2000" dirty="0"/>
              <a:t>    int32 id=1;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en-US" altLang="zh-CN" sz="2000" dirty="0"/>
          </a:p>
          <a:p>
            <a:r>
              <a:rPr lang="en-US" altLang="zh-CN" sz="2000" dirty="0"/>
              <a:t>message </a:t>
            </a:r>
            <a:r>
              <a:rPr lang="en-US" altLang="zh-CN" sz="2000" dirty="0" err="1"/>
              <a:t>TestResponse</a:t>
            </a:r>
            <a:r>
              <a:rPr lang="en-US" altLang="zh-CN" sz="2000" dirty="0"/>
              <a:t>{</a:t>
            </a:r>
            <a:endParaRPr lang="en-US" altLang="zh-CN" sz="2000" dirty="0"/>
          </a:p>
          <a:p>
            <a:r>
              <a:rPr lang="en-US" altLang="zh-CN" sz="2000" dirty="0"/>
              <a:t>    string data=1;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en-US" altLang="zh-CN" sz="2000" dirty="0"/>
          </a:p>
          <a:p>
            <a:r>
              <a:rPr lang="en-US" altLang="zh-CN" sz="2000" dirty="0"/>
              <a:t>service </a:t>
            </a:r>
            <a:r>
              <a:rPr lang="en-US" altLang="zh-CN" sz="2000" dirty="0" err="1"/>
              <a:t>TestService</a:t>
            </a:r>
            <a:r>
              <a:rPr lang="en-US" altLang="zh-CN" sz="2000" dirty="0"/>
              <a:t> {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rpc</a:t>
            </a:r>
            <a:r>
              <a:rPr lang="en-US" altLang="zh-CN" sz="2000" dirty="0"/>
              <a:t> Call(</a:t>
            </a:r>
            <a:r>
              <a:rPr lang="en-US" altLang="zh-CN" sz="2000" dirty="0" err="1"/>
              <a:t>TestRequest</a:t>
            </a:r>
            <a:r>
              <a:rPr lang="en-US" altLang="zh-CN" sz="2000" dirty="0"/>
              <a:t>) returns(</a:t>
            </a:r>
            <a:r>
              <a:rPr lang="en-US" altLang="zh-CN" sz="2000" dirty="0" err="1"/>
              <a:t>TestResponse</a:t>
            </a:r>
            <a:r>
              <a:rPr lang="en-US" altLang="zh-CN" sz="2000" dirty="0"/>
              <a:t>) {};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gen.bat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5481" y="1408670"/>
            <a:ext cx="103055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cd Services/</a:t>
            </a:r>
            <a:r>
              <a:rPr lang="en-US" altLang="zh-CN" sz="2000" dirty="0" err="1"/>
              <a:t>protos</a:t>
            </a:r>
            <a:endParaRPr lang="en-US" altLang="zh-CN" sz="2000" dirty="0"/>
          </a:p>
          <a:p>
            <a:r>
              <a:rPr lang="en-US" altLang="zh-CN" sz="2000" dirty="0" err="1"/>
              <a:t>protoc</a:t>
            </a:r>
            <a:r>
              <a:rPr lang="en-US" altLang="zh-CN" sz="2000" dirty="0"/>
              <a:t>  --</a:t>
            </a:r>
            <a:r>
              <a:rPr lang="en-US" altLang="zh-CN" sz="2000" dirty="0" err="1"/>
              <a:t>go_out</a:t>
            </a:r>
            <a:r>
              <a:rPr lang="en-US" altLang="zh-CN" sz="2000" dirty="0"/>
              <a:t>=../ </a:t>
            </a:r>
            <a:r>
              <a:rPr lang="en-US" altLang="zh-CN" sz="2000" dirty="0" err="1"/>
              <a:t>test.proto</a:t>
            </a:r>
            <a:endParaRPr lang="en-US" altLang="zh-CN" sz="2000" dirty="0"/>
          </a:p>
          <a:p>
            <a:r>
              <a:rPr lang="en-US" altLang="zh-CN" sz="2000" dirty="0" err="1"/>
              <a:t>protoc</a:t>
            </a:r>
            <a:r>
              <a:rPr lang="en-US" altLang="zh-CN" sz="2000" dirty="0"/>
              <a:t>-go-inject-tag -input=../</a:t>
            </a:r>
            <a:r>
              <a:rPr lang="en-US" altLang="zh-CN" sz="2000" dirty="0" err="1"/>
              <a:t>test.pb.go</a:t>
            </a:r>
            <a:endParaRPr lang="en-US" altLang="zh-CN" sz="2000" dirty="0"/>
          </a:p>
          <a:p>
            <a:r>
              <a:rPr lang="en-US" altLang="zh-CN" sz="2000" dirty="0"/>
              <a:t>cd .. &amp;&amp; cd ..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Main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5481" y="1408670"/>
            <a:ext cx="1030553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consulReg</a:t>
            </a:r>
            <a:r>
              <a:rPr lang="en-US" altLang="zh-CN" sz="2000" dirty="0"/>
              <a:t>:=</a:t>
            </a:r>
            <a:r>
              <a:rPr lang="en-US" altLang="zh-CN" sz="2000" dirty="0" err="1"/>
              <a:t>consul.NewRegistry</a:t>
            </a:r>
            <a:r>
              <a:rPr lang="en-US" altLang="zh-CN" sz="2000" dirty="0"/>
              <a:t>(</a:t>
            </a:r>
            <a:endParaRPr lang="en-US" altLang="zh-CN" sz="2000" dirty="0"/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registry.Addrs</a:t>
            </a:r>
            <a:r>
              <a:rPr lang="en-US" altLang="zh-CN" sz="2000" dirty="0"/>
              <a:t>("192.168.29.135:8500"),</a:t>
            </a:r>
            <a:endParaRPr lang="en-US" altLang="zh-CN" sz="2000" dirty="0"/>
          </a:p>
          <a:p>
            <a:r>
              <a:rPr lang="en-US" altLang="zh-CN" sz="2000" dirty="0"/>
              <a:t>	)</a:t>
            </a:r>
            <a:endParaRPr lang="en-US" altLang="zh-CN" sz="2000" dirty="0"/>
          </a:p>
          <a:p>
            <a:r>
              <a:rPr lang="en-US" altLang="zh-CN" sz="2000" dirty="0"/>
              <a:t>	service:=</a:t>
            </a:r>
            <a:r>
              <a:rPr lang="en-US" altLang="zh-CN" sz="2000" dirty="0" err="1"/>
              <a:t>micro.NewService</a:t>
            </a:r>
            <a:r>
              <a:rPr lang="en-US" altLang="zh-CN" sz="2000" dirty="0"/>
              <a:t>(</a:t>
            </a:r>
            <a:endParaRPr lang="en-US" altLang="zh-CN" sz="2000" dirty="0"/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micro.Name</a:t>
            </a:r>
            <a:r>
              <a:rPr lang="en-US" altLang="zh-CN" sz="2000" dirty="0"/>
              <a:t>("test.jtthink.com"),</a:t>
            </a:r>
            <a:endParaRPr lang="en-US" altLang="zh-CN" sz="2000" dirty="0"/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micro.Registry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consulReg</a:t>
            </a:r>
            <a:r>
              <a:rPr lang="en-US" altLang="zh-CN" sz="2000" dirty="0"/>
              <a:t>),</a:t>
            </a:r>
            <a:endParaRPr lang="en-US" altLang="zh-CN" sz="2000" dirty="0"/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micro.Address</a:t>
            </a:r>
            <a:r>
              <a:rPr lang="en-US" altLang="zh-CN" sz="2000" dirty="0"/>
              <a:t>(":8001"),</a:t>
            </a:r>
            <a:endParaRPr lang="en-US" altLang="zh-CN" sz="2000" dirty="0"/>
          </a:p>
          <a:p>
            <a:r>
              <a:rPr lang="en-US" altLang="zh-CN" sz="2000" dirty="0"/>
              <a:t>		)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Services.RegisterTestServiceHandler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service.Server</a:t>
            </a:r>
            <a:r>
              <a:rPr lang="en-US" altLang="zh-CN" sz="2000" dirty="0"/>
              <a:t>(),new(</a:t>
            </a:r>
            <a:r>
              <a:rPr lang="en-US" altLang="zh-CN" sz="2000" dirty="0" err="1"/>
              <a:t>SerivcesImpl.TestService</a:t>
            </a:r>
            <a:r>
              <a:rPr lang="en-US" altLang="zh-CN" sz="2000" dirty="0"/>
              <a:t>))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service.Init</a:t>
            </a:r>
            <a:r>
              <a:rPr lang="en-US" altLang="zh-CN" sz="2000" dirty="0"/>
              <a:t>()</a:t>
            </a:r>
            <a:endParaRPr lang="en-US" altLang="zh-CN" sz="2000" dirty="0"/>
          </a:p>
          <a:p>
            <a:r>
              <a:rPr lang="en-US" altLang="zh-CN" sz="2000" dirty="0"/>
              <a:t>	if err := </a:t>
            </a:r>
            <a:r>
              <a:rPr lang="en-US" altLang="zh-CN" sz="2000" dirty="0" err="1"/>
              <a:t>service.Run</a:t>
            </a:r>
            <a:r>
              <a:rPr lang="en-US" altLang="zh-CN" sz="2000" dirty="0"/>
              <a:t>(); err != nil {</a:t>
            </a:r>
            <a:endParaRPr lang="en-US" altLang="zh-CN" sz="2000" dirty="0"/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log.Fatal</a:t>
            </a:r>
            <a:r>
              <a:rPr lang="en-US" altLang="zh-CN" sz="2000" dirty="0"/>
              <a:t>(err)</a:t>
            </a:r>
            <a:endParaRPr lang="en-US" altLang="zh-CN" sz="2000" dirty="0"/>
          </a:p>
          <a:p>
            <a:r>
              <a:rPr lang="en-US" altLang="zh-CN" sz="2000" dirty="0"/>
              <a:t>	}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接触第一个命令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5481" y="1408670"/>
            <a:ext cx="103055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&gt;micro --registry consul --</a:t>
            </a:r>
            <a:r>
              <a:rPr lang="en-US" altLang="zh-CN" sz="2000" dirty="0" err="1"/>
              <a:t>registry_address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192.168.29.135:8500 </a:t>
            </a:r>
            <a:r>
              <a:rPr lang="en-US" altLang="zh-CN" sz="2000" smtClean="0"/>
              <a:t>list services</a:t>
            </a:r>
            <a:endParaRPr lang="zh-CN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1090</Words>
  <Application>WPS 演示</Application>
  <PresentationFormat>自定义</PresentationFormat>
  <Paragraphs>73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 </vt:lpstr>
      <vt:lpstr>看看github地址</vt:lpstr>
      <vt:lpstr>简述下区别</vt:lpstr>
      <vt:lpstr>不出意外的话</vt:lpstr>
      <vt:lpstr>复习下</vt:lpstr>
      <vt:lpstr>gen.bat</vt:lpstr>
      <vt:lpstr>Main部分</vt:lpstr>
      <vt:lpstr>接触第一个命令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1294</cp:revision>
  <dcterms:created xsi:type="dcterms:W3CDTF">2016-05-22T15:40:00Z</dcterms:created>
  <dcterms:modified xsi:type="dcterms:W3CDTF">2020-05-24T14:20:07Z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