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4" r:id="rId3"/>
    <p:sldId id="329" r:id="rId4"/>
    <p:sldId id="330" r:id="rId5"/>
    <p:sldId id="33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第三章：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使用</a:t>
            </a:r>
            <a:r>
              <a:rPr lang="en-US" altLang="zh-CN" sz="3600" dirty="0" smtClean="0"/>
              <a:t>Micro</a:t>
            </a:r>
            <a:r>
              <a:rPr lang="zh-CN" altLang="en-US" sz="3600" dirty="0" smtClean="0"/>
              <a:t>工具查看和调用我们的服务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上节课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micro </a:t>
            </a:r>
            <a:r>
              <a:rPr lang="en-US" altLang="zh-CN" sz="2800" dirty="0"/>
              <a:t>--registry consul --</a:t>
            </a:r>
            <a:r>
              <a:rPr lang="en-US" altLang="zh-CN" sz="2800" dirty="0" err="1"/>
              <a:t>registry_address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192.168.29.135:8500 list services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此命令可以获取出 当前有多少服务注册到了</a:t>
            </a:r>
            <a:r>
              <a:rPr lang="en-US" altLang="zh-CN" sz="2800" dirty="0" smtClean="0"/>
              <a:t>consul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获取服务信息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micro </a:t>
            </a:r>
            <a:r>
              <a:rPr lang="en-US" altLang="zh-CN" sz="2800" dirty="0"/>
              <a:t>--registry consul --</a:t>
            </a:r>
            <a:r>
              <a:rPr lang="en-US" altLang="zh-CN" sz="2800" dirty="0" err="1"/>
              <a:t>registry_address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192.168.29.135:8500 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get service </a:t>
            </a:r>
            <a:r>
              <a:rPr lang="en-US" altLang="zh-CN" sz="2800" dirty="0"/>
              <a:t>test.jtthink.com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 smtClean="0"/>
              <a:t>获取服务的</a:t>
            </a:r>
            <a:r>
              <a:rPr lang="zh-CN" altLang="en-US" sz="2800" dirty="0"/>
              <a:t>元</a:t>
            </a:r>
            <a:r>
              <a:rPr lang="zh-CN" altLang="en-US" sz="2800" dirty="0" smtClean="0"/>
              <a:t>信息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调试服务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micro </a:t>
            </a:r>
            <a:r>
              <a:rPr lang="en-US" altLang="zh-CN" sz="2800" dirty="0"/>
              <a:t>--registry consul --</a:t>
            </a:r>
            <a:r>
              <a:rPr lang="en-US" altLang="zh-CN" sz="2800" dirty="0" err="1"/>
              <a:t>registry_address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192.168.29.135:8500 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call   </a:t>
            </a:r>
            <a:r>
              <a:rPr lang="en-US" altLang="zh-CN" sz="2800" dirty="0" smtClean="0"/>
              <a:t>test.jtthink.com </a:t>
            </a:r>
            <a:r>
              <a:rPr lang="en-US" altLang="zh-CN" sz="2800" dirty="0" err="1" smtClean="0"/>
              <a:t>TestService.Call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" </a:t>
            </a:r>
            <a:r>
              <a:rPr lang="en-US" altLang="zh-CN" sz="2800" dirty="0" smtClean="0"/>
              <a:t>{\"id\": 3}</a:t>
            </a:r>
            <a:r>
              <a:rPr lang="en-US" altLang="zh-CN" sz="2800" dirty="0"/>
              <a:t> "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这样就可以测试我们的代码了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演示</Application>
  <PresentationFormat>自定义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上节课</vt:lpstr>
      <vt:lpstr>获取服务信息</vt:lpstr>
      <vt:lpstr>调试服务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1304</cp:revision>
  <dcterms:created xsi:type="dcterms:W3CDTF">2016-05-22T15:40:00Z</dcterms:created>
  <dcterms:modified xsi:type="dcterms:W3CDTF">2020-05-24T14:20:41Z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