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4" r:id="rId3"/>
    <p:sldId id="329" r:id="rId4"/>
    <p:sldId id="333" r:id="rId5"/>
    <p:sldId id="330" r:id="rId6"/>
    <p:sldId id="331" r:id="rId7"/>
    <p:sldId id="33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第三章：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使用</a:t>
            </a:r>
            <a:r>
              <a:rPr lang="en-US" altLang="zh-CN" sz="3600" dirty="0" smtClean="0"/>
              <a:t>Micro</a:t>
            </a:r>
            <a:r>
              <a:rPr lang="zh-CN" altLang="en-US" sz="3600" dirty="0" smtClean="0"/>
              <a:t>为我们的</a:t>
            </a:r>
            <a:r>
              <a:rPr lang="en-US" altLang="zh-CN" sz="3600" dirty="0" err="1" smtClean="0"/>
              <a:t>rpc</a:t>
            </a:r>
            <a:r>
              <a:rPr lang="zh-CN" altLang="en-US" sz="3600" dirty="0" smtClean="0"/>
              <a:t>服务创建</a:t>
            </a:r>
            <a:r>
              <a:rPr lang="en-US" altLang="zh-CN" sz="3600" dirty="0" smtClean="0"/>
              <a:t>http </a:t>
            </a:r>
            <a:r>
              <a:rPr lang="en-US" altLang="zh-CN" sz="3600" dirty="0" err="1" smtClean="0"/>
              <a:t>api</a:t>
            </a:r>
            <a:r>
              <a:rPr lang="zh-CN" altLang="en-US" sz="3600" dirty="0" smtClean="0"/>
              <a:t>网关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上节课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007180" y="889687"/>
            <a:ext cx="2125362" cy="129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Go-micro</a:t>
            </a:r>
            <a:r>
              <a:rPr lang="zh-CN" altLang="en-US" dirty="0" smtClean="0"/>
              <a:t>创建了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一个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68162" y="4782065"/>
            <a:ext cx="1767017" cy="902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Mico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56703" y="1816443"/>
            <a:ext cx="5152767" cy="2730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71" y="2642799"/>
            <a:ext cx="7660168" cy="154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这时我们也可以使用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来调用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3" y="1187020"/>
            <a:ext cx="11535233" cy="441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创建代理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709" y="1408670"/>
            <a:ext cx="107133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基本命令是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micro </a:t>
            </a:r>
            <a:r>
              <a:rPr lang="en-US" altLang="zh-CN" sz="2800" dirty="0" err="1" smtClean="0"/>
              <a:t>api</a:t>
            </a:r>
            <a:r>
              <a:rPr lang="en-US" altLang="zh-CN" sz="2800" dirty="0" smtClean="0"/>
              <a:t>   </a:t>
            </a:r>
            <a:endParaRPr lang="en-US" altLang="zh-CN" sz="2800" dirty="0"/>
          </a:p>
          <a:p>
            <a:r>
              <a:rPr lang="en-US" altLang="zh-CN" sz="2800" dirty="0" smtClean="0"/>
              <a:t> 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 smtClean="0"/>
              <a:t>成批处理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set MICRO_REGISTRY=consul</a:t>
            </a:r>
            <a:endParaRPr lang="en-US" altLang="zh-CN" sz="2800" dirty="0"/>
          </a:p>
          <a:p>
            <a:r>
              <a:rPr lang="en-US" altLang="zh-CN" sz="2800" dirty="0"/>
              <a:t>set MICRO_REGISTRY_ADDRESS=192.168.29.135:8500</a:t>
            </a:r>
            <a:endParaRPr lang="en-US" altLang="zh-CN" sz="2800" dirty="0"/>
          </a:p>
          <a:p>
            <a:r>
              <a:rPr lang="en-US" altLang="zh-CN" sz="2800" dirty="0"/>
              <a:t>set MICRO_API_NAMESPACE=api.jtthink.com</a:t>
            </a:r>
            <a:endParaRPr lang="en-US" altLang="zh-CN" sz="2800" dirty="0"/>
          </a:p>
          <a:p>
            <a:r>
              <a:rPr lang="en-US" altLang="zh-CN" sz="2800" dirty="0"/>
              <a:t>set MICRO_API_HANDLER=</a:t>
            </a:r>
            <a:r>
              <a:rPr lang="en-US" altLang="zh-CN" sz="2800" dirty="0" err="1"/>
              <a:t>rpc</a:t>
            </a:r>
            <a:endParaRPr lang="en-US" altLang="zh-CN" sz="2800" dirty="0"/>
          </a:p>
          <a:p>
            <a:r>
              <a:rPr lang="en-US" altLang="zh-CN" sz="2800" dirty="0"/>
              <a:t>micro </a:t>
            </a:r>
            <a:r>
              <a:rPr lang="en-US" altLang="zh-CN" sz="2800" dirty="0" err="1"/>
              <a:t>api</a:t>
            </a:r>
            <a:endParaRPr lang="en-US" altLang="zh-C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1" y="3916970"/>
            <a:ext cx="7065233" cy="294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5481" y="1408670"/>
            <a:ext cx="10305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POST </a:t>
            </a:r>
            <a:r>
              <a:rPr lang="zh-CN" altLang="en-US" sz="2800" dirty="0" smtClean="0"/>
              <a:t>的方式去请求</a:t>
            </a:r>
            <a:endParaRPr lang="en-US" altLang="zh-CN" sz="2800" dirty="0" smtClean="0"/>
          </a:p>
          <a:p>
            <a:r>
              <a:rPr lang="en-US" altLang="zh-CN" sz="2800" dirty="0" smtClean="0"/>
              <a:t>http</a:t>
            </a:r>
            <a:r>
              <a:rPr lang="en-US" altLang="zh-CN" sz="2800" dirty="0"/>
              <a:t>://localhost:8080/test/TestService/call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自定义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上节课</vt:lpstr>
      <vt:lpstr>这时我们也可以使用PostMan来调用</vt:lpstr>
      <vt:lpstr>创建代理</vt:lpstr>
      <vt:lpstr>写成批处理</vt:lpstr>
      <vt:lpstr>请求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1327</cp:revision>
  <dcterms:created xsi:type="dcterms:W3CDTF">2016-05-22T15:40:00Z</dcterms:created>
  <dcterms:modified xsi:type="dcterms:W3CDTF">2020-05-24T14:23:22Z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