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tthink.com/course/8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服务注册：快速把服务注册到</a:t>
            </a:r>
            <a:r>
              <a:rPr lang="en-US" altLang="zh-CN" sz="3600" dirty="0" smtClean="0"/>
              <a:t>Consul</a:t>
            </a:r>
            <a:r>
              <a:rPr lang="zh-CN" altLang="en-US" sz="3600" dirty="0" smtClean="0"/>
              <a:t>中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直接开干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微服务</a:t>
            </a:r>
            <a:r>
              <a:rPr lang="zh-CN" altLang="en-US" dirty="0" smtClean="0"/>
              <a:t>里 最重要的关键步骤之一 就是服务注册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（常用的有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等等）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我们这里依然使用</a:t>
            </a:r>
            <a:r>
              <a:rPr lang="en-US" altLang="zh-CN" dirty="0" smtClean="0"/>
              <a:t>consul</a:t>
            </a:r>
            <a:r>
              <a:rPr lang="zh-CN" altLang="en-US" dirty="0" smtClean="0"/>
              <a:t>来部署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目前使用的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在其他课程里讲过了，这里不再赘述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不了解的可以百度，可以看这个</a:t>
            </a: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www.jtthink.com/course/83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讲）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最简单的容器启动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942618" cy="5392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拉取镜像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这里使用单机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docker</a:t>
            </a:r>
            <a:r>
              <a:rPr lang="en-US" altLang="zh-CN" sz="2000" dirty="0"/>
              <a:t> pull consul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启动一个服务端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为了演示简单，我们就启动一个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#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run -d --</a:t>
            </a:r>
            <a:r>
              <a:rPr lang="en-US" altLang="zh-CN" sz="2000" dirty="0" smtClean="0"/>
              <a:t>name=</a:t>
            </a:r>
            <a:r>
              <a:rPr lang="en-US" altLang="zh-CN" sz="2000" dirty="0" err="1" smtClean="0"/>
              <a:t>cs</a:t>
            </a:r>
            <a:r>
              <a:rPr lang="en-US" altLang="zh-CN" sz="2000" dirty="0" smtClean="0"/>
              <a:t> </a:t>
            </a:r>
            <a:r>
              <a:rPr lang="en-US" sz="2000" dirty="0"/>
              <a:t>-p 8500:8500</a:t>
            </a:r>
            <a:r>
              <a:rPr lang="en-US" altLang="zh-CN" sz="2000" dirty="0" smtClean="0"/>
              <a:t>  \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consul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agent </a:t>
            </a:r>
            <a:r>
              <a:rPr lang="en-US" sz="2000" dirty="0"/>
              <a:t>-server -bootstrap 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err="1"/>
              <a:t>ui</a:t>
            </a:r>
            <a:r>
              <a:rPr lang="en-US" sz="2000" dirty="0"/>
              <a:t> -client 0.0.0.0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8500</a:t>
            </a:r>
            <a:r>
              <a:rPr lang="zh-CN" altLang="en-US" sz="2000" dirty="0" smtClean="0"/>
              <a:t>是后台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端口，别忘了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iptables</a:t>
            </a:r>
            <a:r>
              <a:rPr lang="en-US" altLang="zh-CN" sz="2000" dirty="0"/>
              <a:t> -I INPUT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dport</a:t>
            </a:r>
            <a:r>
              <a:rPr lang="en-US" altLang="zh-CN" sz="2000" dirty="0"/>
              <a:t> 8500 -j </a:t>
            </a:r>
            <a:r>
              <a:rPr lang="en-US" altLang="zh-CN" sz="2000" dirty="0" smtClean="0"/>
              <a:t>ACCEPT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zh-CN" altLang="en-US" sz="2000" dirty="0" smtClean="0"/>
              <a:t>接下来就可以 访问 </a:t>
            </a:r>
            <a:r>
              <a:rPr lang="en-US" altLang="zh-CN" sz="2000" dirty="0" smtClean="0"/>
              <a:t>http://ip:8500/  </a:t>
            </a:r>
            <a:r>
              <a:rPr lang="zh-CN" altLang="en-US" sz="2000" dirty="0" smtClean="0"/>
              <a:t>查看后台情况</a:t>
            </a:r>
            <a:endParaRPr 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185565" y="1690688"/>
            <a:ext cx="248342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-server </a:t>
            </a:r>
            <a:r>
              <a:rPr lang="zh-CN" altLang="en-US" dirty="0" smtClean="0"/>
              <a:t>代表以服务端的方式启动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boostrap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指定自己为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，而不需要选举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zh-CN" altLang="en-US" dirty="0" smtClean="0"/>
              <a:t>启动一个内置管理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-client </a:t>
            </a:r>
            <a:r>
              <a:rPr lang="zh-CN" altLang="en-US" dirty="0" smtClean="0"/>
              <a:t>指定客户端可以访问的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。设置为</a:t>
            </a:r>
            <a:r>
              <a:rPr lang="en-US" altLang="zh-CN" dirty="0" smtClean="0"/>
              <a:t>0.0.0.0 </a:t>
            </a:r>
            <a:r>
              <a:rPr lang="zh-CN" altLang="en-US" dirty="0" smtClean="0"/>
              <a:t>则任意访问，否则默认</a:t>
            </a:r>
            <a:r>
              <a:rPr lang="zh-CN" altLang="en-US" dirty="0"/>
              <a:t>本</a:t>
            </a:r>
            <a:r>
              <a:rPr lang="zh-CN" altLang="en-US" dirty="0" smtClean="0"/>
              <a:t>机可以访问。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寥寥几句代码即可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942618" cy="539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构建一个注册器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:= </a:t>
            </a:r>
            <a:r>
              <a:rPr lang="en-US" altLang="zh-CN" sz="2000" dirty="0" err="1"/>
              <a:t>consul.NewRegistry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 </a:t>
            </a:r>
            <a:r>
              <a:rPr lang="en-US" altLang="zh-CN" sz="2000" dirty="0" err="1"/>
              <a:t>registry.Addrs</a:t>
            </a:r>
            <a:r>
              <a:rPr lang="en-US" altLang="zh-CN" sz="2000" dirty="0"/>
              <a:t>("192.168.29.135:8500"),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)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加入两行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/>
              <a:t>	server:=</a:t>
            </a:r>
            <a:r>
              <a:rPr lang="en-US" sz="2000" dirty="0" err="1"/>
              <a:t>web.NewService</a:t>
            </a:r>
            <a:r>
              <a:rPr lang="en-US" sz="2000" dirty="0"/>
              <a:t>(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 err="1"/>
              <a:t>web.Name</a:t>
            </a:r>
            <a:r>
              <a:rPr lang="en-US" sz="2000" b="1" dirty="0"/>
              <a:t>("</a:t>
            </a:r>
            <a:r>
              <a:rPr lang="en-US" sz="2000" b="1" dirty="0" err="1"/>
              <a:t>prodservice</a:t>
            </a:r>
            <a:r>
              <a:rPr lang="en-US" sz="2000" b="1" dirty="0"/>
              <a:t>"),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web.Address</a:t>
            </a:r>
            <a:r>
              <a:rPr lang="en-US" sz="2000" dirty="0"/>
              <a:t>(":8001"),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web.Handler</a:t>
            </a:r>
            <a:r>
              <a:rPr lang="en-US" sz="2000" dirty="0"/>
              <a:t>(</a:t>
            </a:r>
            <a:r>
              <a:rPr lang="en-US" sz="2000" dirty="0" err="1"/>
              <a:t>ginRouter</a:t>
            </a:r>
            <a:r>
              <a:rPr lang="en-US" sz="2000" dirty="0"/>
              <a:t>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	</a:t>
            </a:r>
            <a:r>
              <a:rPr lang="en-US" sz="2000" b="1" dirty="0" err="1"/>
              <a:t>web.Registry</a:t>
            </a:r>
            <a:r>
              <a:rPr lang="en-US" sz="2000" b="1" dirty="0"/>
              <a:t>(</a:t>
            </a:r>
            <a:r>
              <a:rPr lang="en-US" sz="2000" b="1" dirty="0" err="1"/>
              <a:t>reg</a:t>
            </a:r>
            <a:r>
              <a:rPr lang="en-US" sz="2000" b="1" dirty="0"/>
              <a:t>),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	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自定义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直接开干</vt:lpstr>
      <vt:lpstr>最简单的容器启动 </vt:lpstr>
      <vt:lpstr>寥寥几句代码即可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1073</cp:revision>
  <dcterms:created xsi:type="dcterms:W3CDTF">2016-05-22T15:40:00Z</dcterms:created>
  <dcterms:modified xsi:type="dcterms:W3CDTF">2020-05-24T13:54:45Z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