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14" r:id="rId3"/>
    <p:sldId id="336" r:id="rId4"/>
    <p:sldId id="339" r:id="rId5"/>
    <p:sldId id="337" r:id="rId6"/>
    <p:sldId id="338" r:id="rId7"/>
    <p:sldId id="34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23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hub.com/golang/go/issues/34394" TargetMode="Externa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mailto:github.com/lucas-clemente/quic-go@master" TargetMode="Externa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github.com/micro/go-plugins@mas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47638"/>
            <a:ext cx="10905415" cy="11756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3600" dirty="0" smtClean="0"/>
              <a:t>补充课时：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 </a:t>
            </a:r>
            <a:r>
              <a:rPr lang="en-US" altLang="zh-CN" sz="3600" dirty="0" smtClean="0"/>
              <a:t>go-micro</a:t>
            </a:r>
            <a:r>
              <a:rPr lang="zh-CN" altLang="en-US" sz="3600" dirty="0" smtClean="0"/>
              <a:t>升级到</a:t>
            </a:r>
            <a:r>
              <a:rPr lang="en-US" altLang="zh-CN" sz="3600" dirty="0" smtClean="0"/>
              <a:t>1.14</a:t>
            </a:r>
            <a:r>
              <a:rPr lang="zh-CN" altLang="en-US" sz="3600" dirty="0" smtClean="0"/>
              <a:t>之后的一些变动和安装方式</a:t>
            </a:r>
            <a:endParaRPr lang="en-US" altLang="zh-CN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首先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" y="1136822"/>
            <a:ext cx="1193662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1</a:t>
            </a:r>
            <a:r>
              <a:rPr lang="zh-CN" altLang="en-US" sz="3200" dirty="0" smtClean="0"/>
              <a:t>、确保你的</a:t>
            </a:r>
            <a:r>
              <a:rPr lang="en-US" altLang="zh-CN" sz="3200" dirty="0" smtClean="0"/>
              <a:t>go </a:t>
            </a:r>
            <a:r>
              <a:rPr lang="zh-CN" altLang="en-US" sz="3200" dirty="0" smtClean="0"/>
              <a:t>已经使用</a:t>
            </a:r>
            <a:r>
              <a:rPr lang="en-US" altLang="zh-CN" sz="3200" dirty="0" smtClean="0"/>
              <a:t>go 1.13 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200" dirty="0" smtClean="0"/>
              <a:t>最新版本</a:t>
            </a:r>
            <a:r>
              <a:rPr lang="en-US" altLang="zh-CN" sz="3200" dirty="0" smtClean="0"/>
              <a:t>go-micro</a:t>
            </a:r>
            <a:r>
              <a:rPr lang="zh-CN" altLang="en-US" sz="3200" dirty="0" smtClean="0"/>
              <a:t>无法使用</a:t>
            </a:r>
            <a:r>
              <a:rPr lang="en-US" altLang="zh-CN" sz="3200" dirty="0" smtClean="0"/>
              <a:t>go 1.12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en-US" altLang="zh-CN" sz="3200" dirty="0" smtClean="0"/>
              <a:t>2</a:t>
            </a:r>
            <a:r>
              <a:rPr lang="zh-CN" altLang="en-US" sz="3200" dirty="0" smtClean="0"/>
              <a:t>、确保你开启了</a:t>
            </a:r>
            <a:r>
              <a:rPr lang="en-US" altLang="zh-CN" sz="3200" dirty="0" smtClean="0"/>
              <a:t>go module</a:t>
            </a:r>
            <a:r>
              <a:rPr lang="zh-CN" altLang="en-US" sz="3200" dirty="0" smtClean="0"/>
              <a:t>模式</a:t>
            </a:r>
            <a:endParaRPr lang="en-US" altLang="zh-CN" sz="3200" dirty="0" smtClean="0"/>
          </a:p>
          <a:p>
            <a:endParaRPr lang="en-US" altLang="zh-CN" sz="3200" dirty="0"/>
          </a:p>
          <a:p>
            <a:endParaRPr lang="zh-CN" alt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" y="1136822"/>
            <a:ext cx="1193662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先装</a:t>
            </a:r>
            <a:endParaRPr lang="en-US" altLang="zh-CN" sz="3200" dirty="0" smtClean="0"/>
          </a:p>
          <a:p>
            <a:r>
              <a:rPr lang="en-US" altLang="zh-CN" sz="3200" dirty="0"/>
              <a:t> </a:t>
            </a:r>
            <a:r>
              <a:rPr lang="en-US" altLang="zh-CN" sz="3200" dirty="0" smtClean="0"/>
              <a:t>go </a:t>
            </a:r>
            <a:r>
              <a:rPr lang="en-US" altLang="zh-CN" sz="3200" dirty="0"/>
              <a:t>get </a:t>
            </a:r>
            <a:r>
              <a:rPr lang="en-US" altLang="zh-CN" sz="3200" dirty="0" smtClean="0"/>
              <a:t>github.com/micro/go-micro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200" dirty="0" smtClean="0"/>
              <a:t>然后装</a:t>
            </a:r>
            <a:r>
              <a:rPr lang="en-US" altLang="zh-CN" sz="3200" dirty="0" smtClean="0"/>
              <a:t>plugins</a:t>
            </a:r>
            <a:endParaRPr lang="en-US" altLang="zh-CN" sz="3200" dirty="0" smtClean="0"/>
          </a:p>
          <a:p>
            <a:r>
              <a:rPr lang="en-US" altLang="zh-CN" sz="3200" dirty="0" smtClean="0"/>
              <a:t>go </a:t>
            </a:r>
            <a:r>
              <a:rPr lang="en-US" altLang="zh-CN" sz="3200" dirty="0"/>
              <a:t>get github.com/micro/go-plugins</a:t>
            </a:r>
            <a:endParaRPr lang="en-US" altLang="zh-CN" sz="3200" dirty="0"/>
          </a:p>
          <a:p>
            <a:endParaRPr lang="en-US" altLang="zh-CN" sz="3200" dirty="0" smtClean="0"/>
          </a:p>
          <a:p>
            <a:endParaRPr lang="en-US" altLang="zh-CN" sz="3200" dirty="0"/>
          </a:p>
          <a:p>
            <a:endParaRPr lang="zh-CN" alt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如果出现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706563"/>
            <a:ext cx="1248727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9900" y="3327400"/>
            <a:ext cx="99441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请参考 这个帖子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github.com/golang/go/issues/34394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 smtClean="0"/>
              <a:t>解决方法：在</a:t>
            </a:r>
            <a:r>
              <a:rPr lang="en-US" altLang="zh-CN" dirty="0" smtClean="0"/>
              <a:t>go.mod</a:t>
            </a:r>
            <a:r>
              <a:rPr lang="zh-CN" altLang="en-US" dirty="0" smtClean="0"/>
              <a:t>里加入</a:t>
            </a:r>
            <a:endParaRPr lang="en-US" altLang="zh-CN" dirty="0"/>
          </a:p>
          <a:p>
            <a:r>
              <a:rPr lang="en-US" altLang="zh-CN" dirty="0"/>
              <a:t>replace github.com/</a:t>
            </a:r>
            <a:r>
              <a:rPr lang="en-US" altLang="zh-CN" dirty="0" err="1"/>
              <a:t>gogo</a:t>
            </a:r>
            <a:r>
              <a:rPr lang="en-US" altLang="zh-CN" dirty="0"/>
              <a:t>/</a:t>
            </a:r>
            <a:r>
              <a:rPr lang="en-US" altLang="zh-CN" dirty="0" err="1"/>
              <a:t>protobuf</a:t>
            </a:r>
            <a:r>
              <a:rPr lang="en-US" altLang="zh-CN" dirty="0"/>
              <a:t> v0.0.0-20190410021324-65acae22fc9 =&gt; github.com/</a:t>
            </a:r>
            <a:r>
              <a:rPr lang="en-US" altLang="zh-CN" dirty="0" err="1"/>
              <a:t>gogo</a:t>
            </a:r>
            <a:r>
              <a:rPr lang="en-US" altLang="zh-CN" dirty="0"/>
              <a:t>/</a:t>
            </a:r>
            <a:r>
              <a:rPr lang="en-US" altLang="zh-CN" dirty="0" err="1"/>
              <a:t>protobuf</a:t>
            </a:r>
            <a:r>
              <a:rPr lang="en-US" altLang="zh-CN" dirty="0"/>
              <a:t> v0.0.0-20190723190241-65acae22fc9d</a:t>
            </a:r>
            <a:br>
              <a:rPr lang="en-US" altLang="zh-CN" dirty="0"/>
            </a:br>
            <a:endParaRPr lang="en-US" altLang="zh-CN" dirty="0" smtClean="0"/>
          </a:p>
          <a:p>
            <a:r>
              <a:rPr lang="zh-CN" altLang="en-US" dirty="0" smtClean="0"/>
              <a:t>然后再执行安装</a:t>
            </a:r>
            <a:r>
              <a:rPr lang="en-US" altLang="zh-CN" dirty="0" smtClean="0"/>
              <a:t>:</a:t>
            </a:r>
            <a:r>
              <a:rPr lang="en-US" altLang="zh-CN" dirty="0"/>
              <a:t>go get github.com/micro/go-plugins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如果出现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1265410"/>
            <a:ext cx="10542587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6713" y="2416905"/>
            <a:ext cx="10058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则可以这样：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首先安装 （注意后面的</a:t>
            </a:r>
            <a:r>
              <a:rPr lang="en-US" altLang="zh-CN" dirty="0" smtClean="0"/>
              <a:t>@master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 go get </a:t>
            </a:r>
            <a:r>
              <a:rPr lang="en-US" altLang="zh-CN" dirty="0" smtClean="0">
                <a:hlinkClick r:id="rId2"/>
              </a:rPr>
              <a:t>github.com/</a:t>
            </a:r>
            <a:r>
              <a:rPr lang="en-US" altLang="zh-CN" dirty="0" err="1" smtClean="0">
                <a:hlinkClick r:id="rId2"/>
              </a:rPr>
              <a:t>lucas-clemente</a:t>
            </a:r>
            <a:r>
              <a:rPr lang="en-US" altLang="zh-CN" dirty="0" smtClean="0">
                <a:hlinkClick r:id="rId2"/>
              </a:rPr>
              <a:t>/</a:t>
            </a:r>
            <a:r>
              <a:rPr lang="en-US" altLang="zh-CN" dirty="0" err="1" smtClean="0">
                <a:hlinkClick r:id="rId2"/>
              </a:rPr>
              <a:t>quic-go@master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然后在</a:t>
            </a:r>
            <a:r>
              <a:rPr lang="en-US" altLang="zh-CN" dirty="0" smtClean="0"/>
              <a:t>go.mod</a:t>
            </a:r>
            <a:r>
              <a:rPr lang="zh-CN" altLang="en-US" dirty="0" smtClean="0"/>
              <a:t>里面找到 版本号  譬如是 </a:t>
            </a:r>
            <a:endParaRPr lang="en-US" altLang="zh-CN" dirty="0" smtClean="0"/>
          </a:p>
          <a:p>
            <a:r>
              <a:rPr lang="en-US" altLang="zh-CN" dirty="0"/>
              <a:t>   github.com/</a:t>
            </a:r>
            <a:r>
              <a:rPr lang="en-US" altLang="zh-CN" dirty="0" err="1"/>
              <a:t>lucas-clemente</a:t>
            </a:r>
            <a:r>
              <a:rPr lang="en-US" altLang="zh-CN" dirty="0"/>
              <a:t>/</a:t>
            </a:r>
            <a:r>
              <a:rPr lang="en-US" altLang="zh-CN" dirty="0" err="1"/>
              <a:t>quic</a:t>
            </a:r>
            <a:r>
              <a:rPr lang="en-US" altLang="zh-CN" dirty="0"/>
              <a:t>-go </a:t>
            </a:r>
            <a:r>
              <a:rPr lang="en-US" altLang="zh-CN" dirty="0" smtClean="0"/>
              <a:t>v0.7.1-0.20191025234737-672328ca3059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然后 在</a:t>
            </a:r>
            <a:r>
              <a:rPr lang="en-US" altLang="zh-CN" dirty="0" smtClean="0"/>
              <a:t>go.mod</a:t>
            </a:r>
            <a:r>
              <a:rPr lang="zh-CN" altLang="en-US" dirty="0" smtClean="0"/>
              <a:t>里加入</a:t>
            </a:r>
            <a:endParaRPr lang="en-US" altLang="zh-CN" dirty="0" smtClean="0"/>
          </a:p>
          <a:p>
            <a:r>
              <a:rPr lang="en-US" altLang="zh-CN" dirty="0"/>
              <a:t>replace github.com/</a:t>
            </a:r>
            <a:r>
              <a:rPr lang="en-US" altLang="zh-CN" dirty="0" err="1"/>
              <a:t>lucas-clemente</a:t>
            </a:r>
            <a:r>
              <a:rPr lang="en-US" altLang="zh-CN" dirty="0"/>
              <a:t>/</a:t>
            </a:r>
            <a:r>
              <a:rPr lang="en-US" altLang="zh-CN" dirty="0" err="1"/>
              <a:t>quic</a:t>
            </a:r>
            <a:r>
              <a:rPr lang="en-US" altLang="zh-CN" dirty="0"/>
              <a:t>-go =&gt; github.com/</a:t>
            </a:r>
            <a:r>
              <a:rPr lang="en-US" altLang="zh-CN" dirty="0" err="1"/>
              <a:t>lucas-clemente</a:t>
            </a:r>
            <a:r>
              <a:rPr lang="en-US" altLang="zh-CN" dirty="0"/>
              <a:t>/</a:t>
            </a:r>
            <a:r>
              <a:rPr lang="en-US" altLang="zh-CN" dirty="0" err="1"/>
              <a:t>quic</a:t>
            </a:r>
            <a:r>
              <a:rPr lang="en-US" altLang="zh-CN" dirty="0"/>
              <a:t>-go v0.7.1-0.20191025234737-672328ca3059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此时可以再次执行</a:t>
            </a:r>
            <a:r>
              <a:rPr lang="en-US" altLang="zh-CN" dirty="0"/>
              <a:t>go get </a:t>
            </a:r>
            <a:r>
              <a:rPr lang="en-US" altLang="zh-CN" dirty="0" smtClean="0"/>
              <a:t>github.com/micro/go-micro  (</a:t>
            </a:r>
            <a:r>
              <a:rPr lang="zh-CN" altLang="en-US" dirty="0" smtClean="0"/>
              <a:t>注意不要加</a:t>
            </a:r>
            <a:r>
              <a:rPr lang="en-US" altLang="zh-CN" dirty="0" smtClean="0"/>
              <a:t>-u)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有可能你会发现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28365" y="1587491"/>
            <a:ext cx="1002544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go-plugins </a:t>
            </a:r>
            <a:r>
              <a:rPr lang="zh-CN" altLang="en-US" sz="3200" dirty="0"/>
              <a:t>木</a:t>
            </a:r>
            <a:r>
              <a:rPr lang="zh-CN" altLang="en-US" sz="3200" dirty="0" smtClean="0"/>
              <a:t>有</a:t>
            </a:r>
            <a:r>
              <a:rPr lang="en-US" altLang="zh-CN" sz="3200" dirty="0" smtClean="0"/>
              <a:t>consul</a:t>
            </a:r>
            <a:r>
              <a:rPr lang="zh-CN" altLang="en-US" sz="3200" dirty="0" smtClean="0"/>
              <a:t>相关内容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/>
              <a:t>那就</a:t>
            </a:r>
            <a:r>
              <a:rPr lang="zh-CN" altLang="en-US" sz="3200" dirty="0" smtClean="0"/>
              <a:t>只能这样了：</a:t>
            </a:r>
            <a:endParaRPr lang="en-US" altLang="zh-CN" sz="3200" dirty="0"/>
          </a:p>
          <a:p>
            <a:r>
              <a:rPr lang="en-US" altLang="zh-CN" sz="3200" dirty="0"/>
              <a:t>go get </a:t>
            </a:r>
            <a:r>
              <a:rPr lang="en-US" altLang="zh-CN" sz="3200" dirty="0" smtClean="0">
                <a:hlinkClick r:id="rId1"/>
              </a:rPr>
              <a:t>github.com/micro/</a:t>
            </a:r>
            <a:r>
              <a:rPr lang="en-US" altLang="zh-CN" sz="3200" dirty="0" err="1" smtClean="0">
                <a:hlinkClick r:id="rId1"/>
              </a:rPr>
              <a:t>go-plugins@master</a:t>
            </a:r>
            <a:endParaRPr lang="en-US" altLang="zh-CN" sz="3200" dirty="0" smtClean="0"/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 smtClean="0"/>
          </a:p>
          <a:p>
            <a:endParaRPr lang="en-US" altLang="zh-CN" sz="32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853</Words>
  <Application>WPS 演示</Application>
  <PresentationFormat>自定义</PresentationFormat>
  <Paragraphs>66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Office 主题</vt:lpstr>
      <vt:lpstr> </vt:lpstr>
      <vt:lpstr>首先</vt:lpstr>
      <vt:lpstr>安装</vt:lpstr>
      <vt:lpstr>如果出现</vt:lpstr>
      <vt:lpstr>如果出现</vt:lpstr>
      <vt:lpstr>有可能你会发现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Administrator</cp:lastModifiedBy>
  <cp:revision>1452</cp:revision>
  <dcterms:created xsi:type="dcterms:W3CDTF">2016-05-22T15:40:00Z</dcterms:created>
  <dcterms:modified xsi:type="dcterms:W3CDTF">2020-05-24T14:02:40Z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