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14" r:id="rId3"/>
    <p:sldId id="315" r:id="rId4"/>
    <p:sldId id="31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localhost:8000/" TargetMode="Externa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://localhost:8001/v1/pro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[</a:t>
            </a:r>
            <a:r>
              <a:rPr lang="zh-CN" altLang="en-US" sz="3600" dirty="0" smtClean="0"/>
              <a:t>准备工作课</a:t>
            </a:r>
            <a:r>
              <a:rPr lang="en-US" altLang="zh-CN" sz="3600" dirty="0" smtClean="0"/>
              <a:t>]</a:t>
            </a:r>
            <a:r>
              <a:rPr lang="zh-CN" altLang="en-US" sz="3600" dirty="0" smtClean="0"/>
              <a:t>模拟运行</a:t>
            </a:r>
            <a:r>
              <a:rPr lang="en-US" altLang="zh-CN" sz="3600" dirty="0" smtClean="0"/>
              <a:t>API(</a:t>
            </a:r>
            <a:r>
              <a:rPr lang="zh-CN" altLang="en-US" sz="3600" dirty="0" smtClean="0"/>
              <a:t>主站</a:t>
            </a:r>
            <a:r>
              <a:rPr lang="en-US" altLang="zh-CN" sz="3600" dirty="0" smtClean="0"/>
              <a:t>API</a:t>
            </a:r>
            <a:r>
              <a:rPr lang="zh-CN" altLang="en-US" sz="3600" dirty="0" smtClean="0"/>
              <a:t>、商品</a:t>
            </a:r>
            <a:r>
              <a:rPr lang="en-US" altLang="zh-CN" sz="3600" dirty="0" smtClean="0"/>
              <a:t>API)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先做个例子 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主站</a:t>
            </a:r>
            <a:r>
              <a:rPr lang="en-US" altLang="zh-CN" b="1" dirty="0" smtClean="0"/>
              <a:t>API)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926757" y="2298357"/>
            <a:ext cx="2187146" cy="2631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主站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3855308" y="3361038"/>
            <a:ext cx="1556951" cy="741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157" y="3031137"/>
            <a:ext cx="3157145" cy="1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79761" y="1798593"/>
            <a:ext cx="2281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http://localhost:8000/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先做个例子 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商品</a:t>
            </a:r>
            <a:r>
              <a:rPr lang="en-US" altLang="zh-CN" b="1" dirty="0" smtClean="0"/>
              <a:t>API)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926757" y="2298357"/>
            <a:ext cx="2187146" cy="2631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主站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3855308" y="3361038"/>
            <a:ext cx="1556951" cy="741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79761" y="179859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72126" y="1798593"/>
            <a:ext cx="3123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1"/>
              </a:rPr>
              <a:t>http://localhost:8001/v1/prods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405" y="1835663"/>
            <a:ext cx="3771127" cy="3799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WPS 演示</Application>
  <PresentationFormat>自定义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 </vt:lpstr>
      <vt:lpstr>先做个例子 (主站API)</vt:lpstr>
      <vt:lpstr>先做个例子 (商品API)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1084</cp:revision>
  <dcterms:created xsi:type="dcterms:W3CDTF">2016-05-22T15:40:00Z</dcterms:created>
  <dcterms:modified xsi:type="dcterms:W3CDTF">2020-05-24T14:25:54Z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