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14" r:id="rId3"/>
    <p:sldId id="315" r:id="rId4"/>
    <p:sldId id="31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localhost:8001/v1/prods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://localhost:8000/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965" y="3047638"/>
            <a:ext cx="10905415" cy="117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服务发现</a:t>
            </a:r>
            <a:r>
              <a:rPr lang="en-US" altLang="zh-CN" sz="3600" dirty="0" smtClean="0"/>
              <a:t>(1):</a:t>
            </a:r>
            <a:r>
              <a:rPr lang="zh-CN" altLang="en-US" sz="3600" dirty="0" smtClean="0"/>
              <a:t>获取</a:t>
            </a:r>
            <a:r>
              <a:rPr lang="en-US" altLang="zh-CN" sz="3600" dirty="0" smtClean="0"/>
              <a:t>consul</a:t>
            </a:r>
            <a:r>
              <a:rPr lang="zh-CN" altLang="en-US" sz="3600" dirty="0" smtClean="0"/>
              <a:t>服务列表、</a:t>
            </a:r>
            <a:r>
              <a:rPr lang="en-US" altLang="zh-CN" sz="3600" dirty="0" smtClean="0"/>
              <a:t>selector</a:t>
            </a:r>
            <a:r>
              <a:rPr lang="zh-CN" altLang="en-US" sz="3600" dirty="0" smtClean="0"/>
              <a:t>随机选择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上节课做了两个独立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26757" y="2298357"/>
            <a:ext cx="2051221" cy="194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主站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92" y="4934077"/>
            <a:ext cx="3157145" cy="1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879761" y="1798593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http://localhost:8000/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27696" y="2298357"/>
            <a:ext cx="1764585" cy="188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47" y="4368941"/>
            <a:ext cx="2160001" cy="217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956023" y="1444707"/>
            <a:ext cx="3123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http://localhost:8001/v1/prods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5125"/>
            <a:ext cx="12411182" cy="1391756"/>
          </a:xfrm>
        </p:spPr>
        <p:txBody>
          <a:bodyPr/>
          <a:lstStyle/>
          <a:p>
            <a:r>
              <a:rPr lang="zh-CN" altLang="en-US" b="1" dirty="0" smtClean="0"/>
              <a:t>今日代码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879761" y="179859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0065" y="1798593"/>
            <a:ext cx="10330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consulReg</a:t>
            </a:r>
            <a:r>
              <a:rPr lang="en-US" altLang="zh-CN" dirty="0"/>
              <a:t>:=</a:t>
            </a:r>
            <a:r>
              <a:rPr lang="en-US" altLang="zh-CN" dirty="0" err="1"/>
              <a:t>consul.NewRegistry</a:t>
            </a:r>
            <a:r>
              <a:rPr lang="en-US" altLang="zh-CN" dirty="0"/>
              <a:t>(	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	</a:t>
            </a:r>
            <a:r>
              <a:rPr lang="en-US" altLang="zh-CN" dirty="0" err="1" smtClean="0"/>
              <a:t>registry.Addrs</a:t>
            </a:r>
            <a:r>
              <a:rPr lang="en-US" altLang="zh-CN" dirty="0"/>
              <a:t>("192.168.29.135:8500"))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services,err</a:t>
            </a:r>
            <a:r>
              <a:rPr lang="en-US" altLang="zh-CN" dirty="0"/>
              <a:t>:=</a:t>
            </a:r>
            <a:r>
              <a:rPr lang="en-US" altLang="zh-CN" dirty="0" err="1"/>
              <a:t>consulReg.GetService</a:t>
            </a:r>
            <a:r>
              <a:rPr lang="en-US" altLang="zh-CN" dirty="0"/>
              <a:t>("</a:t>
            </a:r>
            <a:r>
              <a:rPr lang="en-US" altLang="zh-CN" dirty="0" err="1"/>
              <a:t>prodservice</a:t>
            </a:r>
            <a:r>
              <a:rPr lang="en-US" altLang="zh-CN" dirty="0"/>
              <a:t>")</a:t>
            </a:r>
            <a:endParaRPr lang="en-US" altLang="zh-CN" dirty="0"/>
          </a:p>
          <a:p>
            <a:r>
              <a:rPr lang="en-US" altLang="zh-CN" dirty="0"/>
              <a:t>	if err!=nil{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log.Fatal</a:t>
            </a:r>
            <a:r>
              <a:rPr lang="en-US" altLang="zh-CN" dirty="0"/>
              <a:t>(err)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 next:= </a:t>
            </a:r>
            <a:r>
              <a:rPr lang="en-US" altLang="zh-CN" dirty="0" err="1"/>
              <a:t>selector.Random</a:t>
            </a:r>
            <a:r>
              <a:rPr lang="en-US" altLang="zh-CN" dirty="0"/>
              <a:t>(services)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en-US" altLang="zh-CN" dirty="0" err="1"/>
              <a:t>node,err</a:t>
            </a:r>
            <a:r>
              <a:rPr lang="en-US" altLang="zh-CN" dirty="0"/>
              <a:t>:=next()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自定义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 </vt:lpstr>
      <vt:lpstr>上节课做了两个独立API</vt:lpstr>
      <vt:lpstr>今日代码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1097</cp:revision>
  <dcterms:created xsi:type="dcterms:W3CDTF">2016-05-22T15:40:00Z</dcterms:created>
  <dcterms:modified xsi:type="dcterms:W3CDTF">2020-05-24T14:50:13Z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