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15" r:id="rId4"/>
    <p:sldId id="318" r:id="rId5"/>
    <p:sldId id="31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localhost:8001/v1/prods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localhost:8000/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穿插知识</a:t>
            </a:r>
            <a:r>
              <a:rPr lang="zh-CN" altLang="en-US" sz="3600" smtClean="0"/>
              <a:t>点：使用内置</a:t>
            </a:r>
            <a:r>
              <a:rPr lang="zh-CN" altLang="en-US" sz="3600" dirty="0" smtClean="0"/>
              <a:t>命令参数启动、注册多个服务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上节课做了两个独立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051221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2" y="493407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http://localhost:8000/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7696" y="2298357"/>
            <a:ext cx="1764585" cy="188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7" y="4368941"/>
            <a:ext cx="2160001" cy="21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956023" y="1444707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http://localhost:8001/v1/prods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77978" y="2829697"/>
            <a:ext cx="4114800" cy="9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/>
              <a:t>前面</a:t>
            </a:r>
            <a:r>
              <a:rPr lang="zh-CN" altLang="en-US" b="1" dirty="0" smtClean="0"/>
              <a:t>的代码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1" y="1625599"/>
            <a:ext cx="6571363" cy="358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1341" y="5820032"/>
            <a:ext cx="460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注意：这是我们手工写死的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当然也可以写在配置文件里，然后启动时读取即可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内置命令参数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5" y="1798593"/>
            <a:ext cx="1033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Go-micro </a:t>
            </a:r>
            <a:r>
              <a:rPr lang="zh-CN" altLang="en-US" dirty="0" smtClean="0"/>
              <a:t>内置了 一些参数，可以在启动时 指定，这样就不用写死了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譬如地址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我们可以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这样运行</a:t>
            </a:r>
            <a:endParaRPr lang="en-US" altLang="zh-CN" dirty="0" smtClean="0"/>
          </a:p>
          <a:p>
            <a:r>
              <a:rPr lang="en-US" altLang="zh-CN" dirty="0"/>
              <a:t>go run </a:t>
            </a:r>
            <a:r>
              <a:rPr lang="en-US" altLang="zh-CN" dirty="0" err="1"/>
              <a:t>prod_main.go</a:t>
            </a:r>
            <a:r>
              <a:rPr lang="en-US" altLang="zh-CN" dirty="0"/>
              <a:t> --</a:t>
            </a:r>
            <a:r>
              <a:rPr lang="en-US" altLang="zh-CN" dirty="0" err="1"/>
              <a:t>server_address</a:t>
            </a:r>
            <a:r>
              <a:rPr lang="en-US" altLang="zh-CN" dirty="0"/>
              <a:t> :8001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别忘了，加上 </a:t>
            </a:r>
            <a:r>
              <a:rPr lang="en-US" altLang="zh-CN" dirty="0" err="1" smtClean="0"/>
              <a:t>server.Init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自定义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上节课做了两个独立API</vt:lpstr>
      <vt:lpstr>前面的代码</vt:lpstr>
      <vt:lpstr>内置命令参数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1106</cp:revision>
  <dcterms:created xsi:type="dcterms:W3CDTF">2016-05-22T15:40:00Z</dcterms:created>
  <dcterms:modified xsi:type="dcterms:W3CDTF">2020-05-25T13:50:31Z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