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0"/>
  </p:notesMasterIdLst>
  <p:sldIdLst>
    <p:sldId id="305" r:id="rId3"/>
    <p:sldId id="306" r:id="rId4"/>
    <p:sldId id="307" r:id="rId5"/>
    <p:sldId id="308" r:id="rId6"/>
    <p:sldId id="309" r:id="rId7"/>
    <p:sldId id="310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568" y="2075935"/>
            <a:ext cx="11652421" cy="203886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配置</a:t>
            </a:r>
            <a:r>
              <a:rPr lang="en-US" altLang="zh-CN" dirty="0" err="1" smtClean="0">
                <a:solidFill>
                  <a:schemeClr val="bg1"/>
                </a:solidFill>
              </a:rPr>
              <a:t>axios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en-US" dirty="0" smtClean="0">
                <a:solidFill>
                  <a:schemeClr val="bg1"/>
                </a:solidFill>
              </a:rPr>
              <a:t>请求</a:t>
            </a:r>
            <a:r>
              <a:rPr lang="en-US" altLang="zh-CN" dirty="0" smtClean="0">
                <a:solidFill>
                  <a:schemeClr val="bg1"/>
                </a:solidFill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</a:rPr>
              <a:t>加载课程列表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安装</a:t>
            </a:r>
            <a:r>
              <a:rPr lang="en-US" altLang="zh-CN" dirty="0" err="1" smtClean="0">
                <a:solidFill>
                  <a:schemeClr val="bg1"/>
                </a:solidFill>
              </a:rPr>
              <a:t>axios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865" y="1494304"/>
            <a:ext cx="96176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和路由一样，需要安装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en-US" altLang="zh-CN" sz="3600" dirty="0" err="1">
                <a:solidFill>
                  <a:schemeClr val="bg1"/>
                </a:solidFill>
              </a:rPr>
              <a:t>npm</a:t>
            </a:r>
            <a:r>
              <a:rPr lang="en-US" altLang="zh-CN" sz="3600" dirty="0">
                <a:solidFill>
                  <a:schemeClr val="bg1"/>
                </a:solidFill>
              </a:rPr>
              <a:t> install @</a:t>
            </a:r>
            <a:r>
              <a:rPr lang="en-US" altLang="zh-CN" sz="3600" dirty="0" err="1">
                <a:solidFill>
                  <a:schemeClr val="bg1"/>
                </a:solidFill>
              </a:rPr>
              <a:t>nuxtjs</a:t>
            </a:r>
            <a:r>
              <a:rPr lang="en-US" altLang="zh-CN" sz="3600" dirty="0">
                <a:solidFill>
                  <a:schemeClr val="bg1"/>
                </a:solidFill>
              </a:rPr>
              <a:t>/</a:t>
            </a:r>
            <a:r>
              <a:rPr lang="en-US" altLang="zh-CN" sz="3600" dirty="0" err="1">
                <a:solidFill>
                  <a:schemeClr val="bg1"/>
                </a:solidFill>
              </a:rPr>
              <a:t>axios</a:t>
            </a:r>
            <a:endParaRPr lang="en-US" altLang="zh-CN" sz="3600" dirty="0">
              <a:solidFill>
                <a:schemeClr val="bg1"/>
              </a:solidFill>
            </a:endParaRPr>
          </a:p>
          <a:p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13" y="3578955"/>
            <a:ext cx="42291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33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基本步骤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865" y="2087429"/>
            <a:ext cx="96176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后端</a:t>
            </a:r>
            <a:r>
              <a:rPr lang="en-US" altLang="zh-CN" sz="3600" dirty="0" smtClean="0">
                <a:solidFill>
                  <a:schemeClr val="bg1"/>
                </a:solidFill>
              </a:rPr>
              <a:t>API</a:t>
            </a:r>
            <a:r>
              <a:rPr lang="zh-CN" altLang="en-US" sz="3600" dirty="0" smtClean="0">
                <a:solidFill>
                  <a:schemeClr val="bg1"/>
                </a:solidFill>
              </a:rPr>
              <a:t>地址 我们改成了</a:t>
            </a:r>
            <a:r>
              <a:rPr lang="en-US" altLang="zh-CN" sz="36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 GET /course</a:t>
            </a:r>
          </a:p>
          <a:p>
            <a:endParaRPr lang="en-US" altLang="zh-CN" sz="3600" dirty="0">
              <a:solidFill>
                <a:schemeClr val="bg1"/>
              </a:solidFill>
            </a:endParaRPr>
          </a:p>
          <a:p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41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创建一个文件夹，叫做</a:t>
            </a:r>
            <a:r>
              <a:rPr lang="en-US" altLang="zh-CN" dirty="0" err="1" smtClean="0">
                <a:solidFill>
                  <a:schemeClr val="bg1"/>
                </a:solidFill>
              </a:rPr>
              <a:t>api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" y="902044"/>
            <a:ext cx="12060194" cy="59559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dirty="0" smtClean="0">
                <a:solidFill>
                  <a:schemeClr val="bg1"/>
                </a:solidFill>
              </a:rPr>
              <a:t>request.js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import </a:t>
            </a:r>
            <a:r>
              <a:rPr lang="en-US" altLang="zh-CN" dirty="0" err="1">
                <a:solidFill>
                  <a:schemeClr val="bg1"/>
                </a:solidFill>
              </a:rPr>
              <a:t>axios</a:t>
            </a:r>
            <a:r>
              <a:rPr lang="en-US" altLang="zh-CN" dirty="0">
                <a:solidFill>
                  <a:schemeClr val="bg1"/>
                </a:solidFill>
              </a:rPr>
              <a:t> from '</a:t>
            </a:r>
            <a:r>
              <a:rPr lang="en-US" altLang="zh-CN" dirty="0" err="1">
                <a:solidFill>
                  <a:schemeClr val="bg1"/>
                </a:solidFill>
              </a:rPr>
              <a:t>axios</a:t>
            </a:r>
            <a:r>
              <a:rPr lang="en-US" altLang="zh-CN" dirty="0">
                <a:solidFill>
                  <a:schemeClr val="bg1"/>
                </a:solidFill>
              </a:rPr>
              <a:t>'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var</a:t>
            </a:r>
            <a:r>
              <a:rPr lang="en-US" altLang="zh-CN" dirty="0">
                <a:solidFill>
                  <a:schemeClr val="bg1"/>
                </a:solidFill>
              </a:rPr>
              <a:t> service = </a:t>
            </a:r>
            <a:r>
              <a:rPr lang="en-US" altLang="zh-CN" dirty="0" err="1">
                <a:solidFill>
                  <a:schemeClr val="bg1"/>
                </a:solidFill>
              </a:rPr>
              <a:t>axios.create</a:t>
            </a:r>
            <a:r>
              <a:rPr lang="en-US" altLang="zh-CN" dirty="0">
                <a:solidFill>
                  <a:schemeClr val="bg1"/>
                </a:solidFill>
              </a:rPr>
              <a:t>({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 err="1">
                <a:solidFill>
                  <a:schemeClr val="bg1"/>
                </a:solidFill>
              </a:rPr>
              <a:t>baseURL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en-US" altLang="zh-CN" dirty="0" smtClean="0">
                <a:solidFill>
                  <a:schemeClr val="bg1"/>
                </a:solidFill>
              </a:rPr>
              <a:t>'http://</a:t>
            </a:r>
            <a:r>
              <a:rPr lang="en-US" altLang="zh-CN" dirty="0">
                <a:solidFill>
                  <a:schemeClr val="bg1"/>
                </a:solidFill>
              </a:rPr>
              <a:t>localhost:9000',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timeout: 1000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});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export default service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50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创建</a:t>
            </a:r>
            <a:r>
              <a:rPr lang="en-US" altLang="zh-CN" dirty="0" smtClean="0">
                <a:solidFill>
                  <a:schemeClr val="bg1"/>
                </a:solidFill>
              </a:rPr>
              <a:t>API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919" y="1408670"/>
            <a:ext cx="11044881" cy="47682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import service from './request'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const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api</a:t>
            </a:r>
            <a:r>
              <a:rPr lang="en-US" altLang="zh-CN" dirty="0">
                <a:solidFill>
                  <a:schemeClr val="bg1"/>
                </a:solidFill>
              </a:rPr>
              <a:t>={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list:"/course"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export function </a:t>
            </a:r>
            <a:r>
              <a:rPr lang="en-US" altLang="zh-CN" dirty="0" err="1">
                <a:solidFill>
                  <a:schemeClr val="bg1"/>
                </a:solidFill>
              </a:rPr>
              <a:t>getCourseList</a:t>
            </a:r>
            <a:r>
              <a:rPr lang="en-US" altLang="zh-CN" dirty="0">
                <a:solidFill>
                  <a:schemeClr val="bg1"/>
                </a:solidFill>
              </a:rPr>
              <a:t>(size)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return service({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url: </a:t>
            </a:r>
            <a:r>
              <a:rPr lang="en-US" altLang="zh-CN" dirty="0" err="1">
                <a:solidFill>
                  <a:schemeClr val="bg1"/>
                </a:solidFill>
              </a:rPr>
              <a:t>api.list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method: 'get',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params</a:t>
            </a:r>
            <a:r>
              <a:rPr lang="en-US" altLang="zh-CN" dirty="0">
                <a:solidFill>
                  <a:schemeClr val="bg1"/>
                </a:solidFill>
              </a:rPr>
              <a:t>: {size}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})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84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919" y="1408670"/>
            <a:ext cx="11044881" cy="4768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asyncData</a:t>
            </a:r>
            <a:r>
              <a:rPr lang="en-US" altLang="zh-CN" dirty="0">
                <a:solidFill>
                  <a:schemeClr val="bg1"/>
                </a:solidFill>
              </a:rPr>
              <a:t>(){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 return  </a:t>
            </a:r>
            <a:r>
              <a:rPr lang="en-US" altLang="zh-CN" dirty="0" err="1">
                <a:solidFill>
                  <a:schemeClr val="bg1"/>
                </a:solidFill>
              </a:rPr>
              <a:t>getCourseList</a:t>
            </a:r>
            <a:r>
              <a:rPr lang="en-US" altLang="zh-CN" dirty="0">
                <a:solidFill>
                  <a:schemeClr val="bg1"/>
                </a:solidFill>
              </a:rPr>
              <a:t>(10).then(res =&gt; 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    console.log(res)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     </a:t>
            </a:r>
            <a:r>
              <a:rPr lang="en-US" altLang="zh-CN" dirty="0" err="1">
                <a:solidFill>
                  <a:schemeClr val="bg1"/>
                </a:solidFill>
              </a:rPr>
              <a:t>const</a:t>
            </a:r>
            <a:r>
              <a:rPr lang="en-US" altLang="zh-CN" dirty="0">
                <a:solidFill>
                  <a:schemeClr val="bg1"/>
                </a:solidFill>
              </a:rPr>
              <a:t> { result } =  </a:t>
            </a:r>
            <a:r>
              <a:rPr lang="en-US" altLang="zh-CN" dirty="0" err="1">
                <a:solidFill>
                  <a:schemeClr val="bg1"/>
                </a:solidFill>
              </a:rPr>
              <a:t>res.data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     return 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       result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     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  })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22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欢迎加入我们的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、主群：</a:t>
            </a:r>
            <a:r>
              <a:rPr lang="en-US" altLang="zh-CN" dirty="0">
                <a:solidFill>
                  <a:schemeClr val="bg1"/>
                </a:solidFill>
              </a:rPr>
              <a:t>606976586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18574</TotalTime>
  <Words>164</Words>
  <Application>Microsoft Office PowerPoint</Application>
  <PresentationFormat>自定义</PresentationFormat>
  <Paragraphs>45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3_Office 主题​​</vt:lpstr>
      <vt:lpstr> 配置axios、请求API加载课程列表</vt:lpstr>
      <vt:lpstr>安装axios</vt:lpstr>
      <vt:lpstr>基本步骤</vt:lpstr>
      <vt:lpstr>创建一个文件夹，叫做api</vt:lpstr>
      <vt:lpstr>创建API</vt:lpstr>
      <vt:lpstr>调用</vt:lpstr>
      <vt:lpstr>欢迎加入我们的QQ群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1815</cp:revision>
  <dcterms:created xsi:type="dcterms:W3CDTF">2016-05-22T15:40:23Z</dcterms:created>
  <dcterms:modified xsi:type="dcterms:W3CDTF">2020-05-17T09:17:37Z</dcterms:modified>
</cp:coreProperties>
</file>