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0"/>
  </p:notesMasterIdLst>
  <p:sldIdLst>
    <p:sldId id="305" r:id="rId3"/>
    <p:sldId id="306" r:id="rId4"/>
    <p:sldId id="307" r:id="rId5"/>
    <p:sldId id="308" r:id="rId6"/>
    <p:sldId id="309" r:id="rId7"/>
    <p:sldId id="310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ulma.io/documentation/components/pagina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568" y="2075935"/>
            <a:ext cx="11652421" cy="203886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 课程列表</a:t>
            </a:r>
            <a:r>
              <a:rPr lang="en-US" altLang="zh-CN" dirty="0" smtClean="0">
                <a:solidFill>
                  <a:schemeClr val="bg1"/>
                </a:solidFill>
              </a:rPr>
              <a:t>API</a:t>
            </a:r>
            <a:r>
              <a:rPr lang="zh-CN" altLang="en-US" dirty="0" smtClean="0">
                <a:solidFill>
                  <a:schemeClr val="bg1"/>
                </a:solidFill>
              </a:rPr>
              <a:t>：带分页信息输出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文档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4865" y="1494304"/>
            <a:ext cx="96176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hlinkClick r:id="rId2"/>
              </a:rPr>
              <a:t>https://bulma.io/documentation/components/pagination/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33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直接上代码了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4865" y="2087429"/>
            <a:ext cx="96176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 &lt;</a:t>
            </a:r>
            <a:r>
              <a:rPr lang="en-US" altLang="zh-CN" dirty="0" err="1">
                <a:solidFill>
                  <a:schemeClr val="bg1"/>
                </a:solidFill>
              </a:rPr>
              <a:t>nav</a:t>
            </a:r>
            <a:r>
              <a:rPr lang="en-US" altLang="zh-CN" dirty="0">
                <a:solidFill>
                  <a:schemeClr val="bg1"/>
                </a:solidFill>
              </a:rPr>
              <a:t> class="pagination is-rounded" role="navigation" aria-label="pagination"&gt;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    &lt;a class="pagination-previous"&gt;</a:t>
            </a:r>
            <a:r>
              <a:rPr lang="zh-CN" altLang="en-US" dirty="0">
                <a:solidFill>
                  <a:schemeClr val="bg1"/>
                </a:solidFill>
              </a:rPr>
              <a:t>上一页</a:t>
            </a:r>
            <a:r>
              <a:rPr lang="en-US" altLang="zh-CN" dirty="0">
                <a:solidFill>
                  <a:schemeClr val="bg1"/>
                </a:solidFill>
              </a:rPr>
              <a:t>&lt;/a&gt;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    &lt;a class="pagination-next"&gt;</a:t>
            </a:r>
            <a:r>
              <a:rPr lang="zh-CN" altLang="en-US" dirty="0">
                <a:solidFill>
                  <a:schemeClr val="bg1"/>
                </a:solidFill>
              </a:rPr>
              <a:t>下一页</a:t>
            </a:r>
            <a:r>
              <a:rPr lang="en-US" altLang="zh-CN" dirty="0">
                <a:solidFill>
                  <a:schemeClr val="bg1"/>
                </a:solidFill>
              </a:rPr>
              <a:t>&lt;/a&gt;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    &lt;</a:t>
            </a:r>
            <a:r>
              <a:rPr lang="en-US" altLang="zh-CN" dirty="0" err="1">
                <a:solidFill>
                  <a:schemeClr val="bg1"/>
                </a:solidFill>
              </a:rPr>
              <a:t>ul</a:t>
            </a:r>
            <a:r>
              <a:rPr lang="en-US" altLang="zh-CN" dirty="0">
                <a:solidFill>
                  <a:schemeClr val="bg1"/>
                </a:solidFill>
              </a:rPr>
              <a:t> class="pagination-list"&gt;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      &lt;li&gt;&lt;a class="pagination-link" aria-label="</a:t>
            </a:r>
            <a:r>
              <a:rPr lang="en-US" altLang="zh-CN" dirty="0" err="1">
                <a:solidFill>
                  <a:schemeClr val="bg1"/>
                </a:solidFill>
              </a:rPr>
              <a:t>Goto</a:t>
            </a:r>
            <a:r>
              <a:rPr lang="en-US" altLang="zh-CN" dirty="0">
                <a:solidFill>
                  <a:schemeClr val="bg1"/>
                </a:solidFill>
              </a:rPr>
              <a:t> page 1"&gt;1&lt;/a&gt;&lt;/li&gt;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      &lt;li&gt;&lt;span class="pagination-ellipsis"&gt;&amp;</a:t>
            </a:r>
            <a:r>
              <a:rPr lang="en-US" altLang="zh-CN" dirty="0" err="1">
                <a:solidFill>
                  <a:schemeClr val="bg1"/>
                </a:solidFill>
              </a:rPr>
              <a:t>hellip</a:t>
            </a:r>
            <a:r>
              <a:rPr lang="en-US" altLang="zh-CN" dirty="0">
                <a:solidFill>
                  <a:schemeClr val="bg1"/>
                </a:solidFill>
              </a:rPr>
              <a:t>;&lt;/span&gt;&lt;/li&gt;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      &lt;li&gt;&lt;a class="pagination-link" aria-label="</a:t>
            </a:r>
            <a:r>
              <a:rPr lang="en-US" altLang="zh-CN" dirty="0" err="1">
                <a:solidFill>
                  <a:schemeClr val="bg1"/>
                </a:solidFill>
              </a:rPr>
              <a:t>Goto</a:t>
            </a:r>
            <a:r>
              <a:rPr lang="en-US" altLang="zh-CN" dirty="0">
                <a:solidFill>
                  <a:schemeClr val="bg1"/>
                </a:solidFill>
              </a:rPr>
              <a:t> page 45"&gt;45&lt;/a&gt;&lt;/li&gt;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      &lt;li&gt;&lt;a class="pagination-link is-current" aria-label="Page 46" aria-current="page"&gt;46&lt;/a&gt;&lt;/li&gt;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      &lt;li&gt;&lt;a class="pagination-link" aria-label="</a:t>
            </a:r>
            <a:r>
              <a:rPr lang="en-US" altLang="zh-CN" dirty="0" err="1">
                <a:solidFill>
                  <a:schemeClr val="bg1"/>
                </a:solidFill>
              </a:rPr>
              <a:t>Goto</a:t>
            </a:r>
            <a:r>
              <a:rPr lang="en-US" altLang="zh-CN" dirty="0">
                <a:solidFill>
                  <a:schemeClr val="bg1"/>
                </a:solidFill>
              </a:rPr>
              <a:t> page 47"&gt;47&lt;/a&gt;&lt;/li&gt;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      &lt;li&gt;&lt;span class="pagination-ellipsis"&gt;&amp;</a:t>
            </a:r>
            <a:r>
              <a:rPr lang="en-US" altLang="zh-CN" dirty="0" err="1">
                <a:solidFill>
                  <a:schemeClr val="bg1"/>
                </a:solidFill>
              </a:rPr>
              <a:t>hellip</a:t>
            </a:r>
            <a:r>
              <a:rPr lang="en-US" altLang="zh-CN" dirty="0">
                <a:solidFill>
                  <a:schemeClr val="bg1"/>
                </a:solidFill>
              </a:rPr>
              <a:t>;&lt;/span&gt;&lt;/li&gt;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      &lt;li&gt;&lt;a class="pagination-link" aria-label="</a:t>
            </a:r>
            <a:r>
              <a:rPr lang="en-US" altLang="zh-CN" dirty="0" err="1">
                <a:solidFill>
                  <a:schemeClr val="bg1"/>
                </a:solidFill>
              </a:rPr>
              <a:t>Goto</a:t>
            </a:r>
            <a:r>
              <a:rPr lang="en-US" altLang="zh-CN" dirty="0">
                <a:solidFill>
                  <a:schemeClr val="bg1"/>
                </a:solidFill>
              </a:rPr>
              <a:t> page 86"&gt;86&lt;/a&gt;&lt;/li&gt;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    &lt;/</a:t>
            </a:r>
            <a:r>
              <a:rPr lang="en-US" altLang="zh-CN" dirty="0" err="1">
                <a:solidFill>
                  <a:schemeClr val="bg1"/>
                </a:solidFill>
              </a:rPr>
              <a:t>ul</a:t>
            </a:r>
            <a:r>
              <a:rPr lang="en-US" altLang="zh-CN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  &lt;/</a:t>
            </a:r>
            <a:r>
              <a:rPr lang="en-US" altLang="zh-CN" dirty="0" err="1">
                <a:solidFill>
                  <a:schemeClr val="bg1"/>
                </a:solidFill>
              </a:rPr>
              <a:t>nav</a:t>
            </a:r>
            <a:r>
              <a:rPr lang="en-US" altLang="zh-CN" dirty="0">
                <a:solidFill>
                  <a:schemeClr val="bg1"/>
                </a:solidFill>
              </a:rPr>
              <a:t>&gt;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415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后端</a:t>
            </a:r>
            <a:r>
              <a:rPr lang="en-US" altLang="zh-CN" dirty="0" smtClean="0">
                <a:solidFill>
                  <a:schemeClr val="bg1"/>
                </a:solidFill>
              </a:rPr>
              <a:t>API</a:t>
            </a:r>
            <a:r>
              <a:rPr lang="zh-CN" altLang="en-US" dirty="0" smtClean="0">
                <a:solidFill>
                  <a:schemeClr val="bg1"/>
                </a:solidFill>
              </a:rPr>
              <a:t>要做写改变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" y="902044"/>
            <a:ext cx="12060194" cy="595595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solidFill>
                  <a:schemeClr val="bg1"/>
                </a:solidFill>
              </a:rPr>
              <a:t>首先来个共用的</a:t>
            </a:r>
            <a:r>
              <a:rPr lang="en-US" altLang="zh-CN" dirty="0" err="1" smtClean="0">
                <a:solidFill>
                  <a:schemeClr val="bg1"/>
                </a:solidFill>
              </a:rPr>
              <a:t>Struct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p"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altLang="zh-CN" dirty="0">
                <a:solidFill>
                  <a:schemeClr val="bg1"/>
                </a:solidFill>
              </a:rPr>
              <a:t>message PageInfo{</a:t>
            </a:r>
          </a:p>
          <a:p>
            <a:pPr marL="0" indent="0">
              <a:buNone/>
            </a:pPr>
            <a:r>
              <a:rPr lang="fr-FR" altLang="zh-CN" dirty="0">
                <a:solidFill>
                  <a:schemeClr val="bg1"/>
                </a:solidFill>
              </a:rPr>
              <a:t>    int32 pageNo=1;</a:t>
            </a:r>
          </a:p>
          <a:p>
            <a:pPr marL="0" indent="0">
              <a:buNone/>
            </a:pPr>
            <a:r>
              <a:rPr lang="fr-FR" altLang="zh-CN" dirty="0">
                <a:solidFill>
                  <a:schemeClr val="bg1"/>
                </a:solidFill>
              </a:rPr>
              <a:t>    int32 pageSize=2;</a:t>
            </a:r>
          </a:p>
          <a:p>
            <a:pPr marL="0" indent="0">
              <a:buNone/>
            </a:pPr>
            <a:r>
              <a:rPr lang="fr-FR" altLang="zh-CN" dirty="0">
                <a:solidFill>
                  <a:schemeClr val="bg1"/>
                </a:solidFill>
              </a:rPr>
              <a:t>    int32 totalCount=3;</a:t>
            </a:r>
          </a:p>
          <a:p>
            <a:pPr marL="0" indent="0">
              <a:buNone/>
            </a:pPr>
            <a:r>
              <a:rPr lang="fr-FR" altLang="zh-CN" dirty="0">
                <a:solidFill>
                  <a:schemeClr val="bg1"/>
                </a:solidFill>
              </a:rPr>
              <a:t>    int32 totalPage=4;</a:t>
            </a:r>
          </a:p>
          <a:p>
            <a:pPr marL="0" indent="0">
              <a:buNone/>
            </a:pPr>
            <a:r>
              <a:rPr lang="fr-FR" altLang="zh-CN" dirty="0">
                <a:solidFill>
                  <a:schemeClr val="bg1"/>
                </a:solidFill>
              </a:rPr>
              <a:t>}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50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修改请求和响应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8919" y="1408670"/>
            <a:ext cx="11044881" cy="47682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message </a:t>
            </a:r>
            <a:r>
              <a:rPr lang="en-US" altLang="zh-CN" dirty="0" err="1">
                <a:solidFill>
                  <a:schemeClr val="bg1"/>
                </a:solidFill>
              </a:rPr>
              <a:t>ListResponse</a:t>
            </a:r>
            <a:r>
              <a:rPr lang="en-US" altLang="zh-CN" dirty="0">
                <a:solidFill>
                  <a:schemeClr val="bg1"/>
                </a:solidFill>
              </a:rPr>
              <a:t> 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repeated </a:t>
            </a:r>
            <a:r>
              <a:rPr lang="en-US" altLang="zh-CN" dirty="0" err="1">
                <a:solidFill>
                  <a:schemeClr val="bg1"/>
                </a:solidFill>
              </a:rPr>
              <a:t>CourseModel</a:t>
            </a:r>
            <a:r>
              <a:rPr lang="en-US" altLang="zh-CN" dirty="0">
                <a:solidFill>
                  <a:schemeClr val="bg1"/>
                </a:solidFill>
              </a:rPr>
              <a:t> result = 1;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PageInfo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pageinfo</a:t>
            </a:r>
            <a:r>
              <a:rPr lang="en-US" altLang="zh-CN" dirty="0" smtClean="0">
                <a:solidFill>
                  <a:srgbClr val="FF0000"/>
                </a:solidFill>
              </a:rPr>
              <a:t>=2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message </a:t>
            </a:r>
            <a:r>
              <a:rPr lang="en-US" altLang="zh-CN" dirty="0" err="1">
                <a:solidFill>
                  <a:schemeClr val="bg1"/>
                </a:solidFill>
              </a:rPr>
              <a:t>ListRequest</a:t>
            </a:r>
            <a:r>
              <a:rPr lang="en-US" altLang="zh-CN" dirty="0">
                <a:solidFill>
                  <a:schemeClr val="bg1"/>
                </a:solidFill>
              </a:rPr>
              <a:t> 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// @</a:t>
            </a:r>
            <a:r>
              <a:rPr lang="en-US" altLang="zh-CN" dirty="0" err="1">
                <a:solidFill>
                  <a:schemeClr val="bg1"/>
                </a:solidFill>
              </a:rPr>
              <a:t>inject_tag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  <a:r>
              <a:rPr lang="en-US" altLang="zh-CN" dirty="0" err="1">
                <a:solidFill>
                  <a:schemeClr val="bg1"/>
                </a:solidFill>
              </a:rPr>
              <a:t>form:"size</a:t>
            </a:r>
            <a:r>
              <a:rPr lang="en-US" altLang="zh-CN" dirty="0">
                <a:solidFill>
                  <a:schemeClr val="bg1"/>
                </a:solidFill>
              </a:rPr>
              <a:t>"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int32 size = 1;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// @</a:t>
            </a:r>
            <a:r>
              <a:rPr lang="en-US" altLang="zh-CN" dirty="0" err="1">
                <a:solidFill>
                  <a:srgbClr val="FF0000"/>
                </a:solidFill>
              </a:rPr>
              <a:t>inject_tag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en-US" altLang="zh-CN" dirty="0" err="1">
                <a:solidFill>
                  <a:srgbClr val="FF0000"/>
                </a:solidFill>
              </a:rPr>
              <a:t>form:"page</a:t>
            </a:r>
            <a:r>
              <a:rPr lang="en-US" altLang="zh-CN" dirty="0">
                <a:solidFill>
                  <a:srgbClr val="FF0000"/>
                </a:solidFill>
              </a:rPr>
              <a:t>"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int32 page=2;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}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848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生成</a:t>
            </a:r>
            <a:r>
              <a:rPr lang="en-US" altLang="zh-CN" dirty="0" err="1" smtClean="0">
                <a:solidFill>
                  <a:schemeClr val="bg1"/>
                </a:solidFill>
              </a:rPr>
              <a:t>pageInfo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8919" y="1408670"/>
            <a:ext cx="11044881" cy="476829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func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buildPageInfo</a:t>
            </a:r>
            <a:r>
              <a:rPr lang="en-US" altLang="zh-CN" dirty="0">
                <a:solidFill>
                  <a:schemeClr val="bg1"/>
                </a:solidFill>
              </a:rPr>
              <a:t>(page int32 ,size int32,count int32) *</a:t>
            </a:r>
            <a:r>
              <a:rPr lang="en-US" altLang="zh-CN" dirty="0" err="1">
                <a:solidFill>
                  <a:schemeClr val="bg1"/>
                </a:solidFill>
              </a:rPr>
              <a:t>PageInfo</a:t>
            </a:r>
            <a:r>
              <a:rPr lang="en-US" altLang="zh-CN" dirty="0">
                <a:solidFill>
                  <a:schemeClr val="bg1"/>
                </a:solidFill>
              </a:rPr>
              <a:t>  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pageInfo</a:t>
            </a:r>
            <a:r>
              <a:rPr lang="en-US" altLang="zh-CN" dirty="0">
                <a:solidFill>
                  <a:schemeClr val="bg1"/>
                </a:solidFill>
              </a:rPr>
              <a:t>:= &amp;</a:t>
            </a:r>
            <a:r>
              <a:rPr lang="en-US" altLang="zh-CN" dirty="0" err="1">
                <a:solidFill>
                  <a:schemeClr val="bg1"/>
                </a:solidFill>
              </a:rPr>
              <a:t>PageInfo</a:t>
            </a:r>
            <a:r>
              <a:rPr lang="en-US" altLang="zh-CN" dirty="0">
                <a:solidFill>
                  <a:schemeClr val="bg1"/>
                </a:solidFill>
              </a:rPr>
              <a:t>{</a:t>
            </a:r>
            <a:r>
              <a:rPr lang="en-US" altLang="zh-CN" dirty="0" err="1">
                <a:solidFill>
                  <a:schemeClr val="bg1"/>
                </a:solidFill>
              </a:rPr>
              <a:t>PageNo:page,PageSize:size,TotalCount:count</a:t>
            </a:r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var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pageNum</a:t>
            </a:r>
            <a:r>
              <a:rPr lang="en-US" altLang="zh-CN" dirty="0">
                <a:solidFill>
                  <a:schemeClr val="bg1"/>
                </a:solidFill>
              </a:rPr>
              <a:t> int32=1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if count&gt;size{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	if </a:t>
            </a:r>
            <a:r>
              <a:rPr lang="en-US" altLang="zh-CN" dirty="0" err="1">
                <a:solidFill>
                  <a:schemeClr val="bg1"/>
                </a:solidFill>
              </a:rPr>
              <a:t>count%size</a:t>
            </a:r>
            <a:r>
              <a:rPr lang="en-US" altLang="zh-CN" dirty="0">
                <a:solidFill>
                  <a:schemeClr val="bg1"/>
                </a:solidFill>
              </a:rPr>
              <a:t>==0{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		</a:t>
            </a:r>
            <a:r>
              <a:rPr lang="en-US" altLang="zh-CN" dirty="0" err="1">
                <a:solidFill>
                  <a:schemeClr val="bg1"/>
                </a:solidFill>
              </a:rPr>
              <a:t>pageNum</a:t>
            </a:r>
            <a:r>
              <a:rPr lang="en-US" altLang="zh-CN" dirty="0">
                <a:solidFill>
                  <a:schemeClr val="bg1"/>
                </a:solidFill>
              </a:rPr>
              <a:t>= count/size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	}else{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		</a:t>
            </a:r>
            <a:r>
              <a:rPr lang="en-US" altLang="zh-CN" dirty="0" err="1">
                <a:solidFill>
                  <a:schemeClr val="bg1"/>
                </a:solidFill>
              </a:rPr>
              <a:t>pageNum</a:t>
            </a:r>
            <a:r>
              <a:rPr lang="en-US" altLang="zh-CN" dirty="0">
                <a:solidFill>
                  <a:schemeClr val="bg1"/>
                </a:solidFill>
              </a:rPr>
              <a:t>=count/size+1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	}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}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pageInfo.TotalPage</a:t>
            </a:r>
            <a:r>
              <a:rPr lang="en-US" altLang="zh-CN" dirty="0">
                <a:solidFill>
                  <a:schemeClr val="bg1"/>
                </a:solidFill>
              </a:rPr>
              <a:t>=</a:t>
            </a:r>
            <a:r>
              <a:rPr lang="en-US" altLang="zh-CN" dirty="0" err="1">
                <a:solidFill>
                  <a:schemeClr val="bg1"/>
                </a:solidFill>
              </a:rPr>
              <a:t>pageNum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return </a:t>
            </a:r>
            <a:r>
              <a:rPr lang="en-US" altLang="zh-CN" dirty="0" err="1">
                <a:solidFill>
                  <a:schemeClr val="bg1"/>
                </a:solidFill>
              </a:rPr>
              <a:t>pageInfo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}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229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欢迎加入我们的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程序员在囧途教育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、主群：</a:t>
            </a:r>
            <a:r>
              <a:rPr lang="en-US" altLang="zh-CN" dirty="0">
                <a:solidFill>
                  <a:schemeClr val="bg1"/>
                </a:solidFill>
              </a:rPr>
              <a:t>606976586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18766</TotalTime>
  <Words>332</Words>
  <Application>Microsoft Office PowerPoint</Application>
  <PresentationFormat>自定义</PresentationFormat>
  <Paragraphs>59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3_Office 主题​​</vt:lpstr>
      <vt:lpstr> 课程列表API：带分页信息输出</vt:lpstr>
      <vt:lpstr>文档</vt:lpstr>
      <vt:lpstr>直接上代码了</vt:lpstr>
      <vt:lpstr>后端API要做写改变</vt:lpstr>
      <vt:lpstr>修改请求和响应</vt:lpstr>
      <vt:lpstr>生成pageInfo</vt:lpstr>
      <vt:lpstr>欢迎加入我们的QQ群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1833</cp:revision>
  <dcterms:created xsi:type="dcterms:W3CDTF">2016-05-22T15:40:23Z</dcterms:created>
  <dcterms:modified xsi:type="dcterms:W3CDTF">2020-05-21T07:44:13Z</dcterms:modified>
</cp:coreProperties>
</file>