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305" r:id="rId3"/>
    <p:sldId id="307" r:id="rId4"/>
    <p:sldId id="308" r:id="rId5"/>
    <p:sldId id="309" r:id="rId6"/>
    <p:sldId id="310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-playground/validator" TargetMode="External"/><Relationship Id="rId2" Type="http://schemas.openxmlformats.org/officeDocument/2006/relationships/hyperlink" Target="http://localhost:9000/course?size=0&amp;page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xt/nuxt.js/blob/dev/packages/vue-app/template/components/nuxt-error.vu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课程列表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关于参数的验证、定制错误页面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直接上代码了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281" y="1519881"/>
            <a:ext cx="118501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localhost:9000/course?size=0&amp;page=1</a:t>
            </a:r>
            <a:endParaRPr lang="en-US" altLang="zh-CN" sz="2800" dirty="0" smtClean="0"/>
          </a:p>
          <a:p>
            <a:r>
              <a:rPr lang="zh-CN" altLang="en-US" sz="2800" dirty="0">
                <a:solidFill>
                  <a:schemeClr val="bg1"/>
                </a:solidFill>
              </a:rPr>
              <a:t>参考</a:t>
            </a:r>
            <a:r>
              <a:rPr lang="zh-CN" altLang="en-US" sz="2800" dirty="0" smtClean="0">
                <a:solidFill>
                  <a:schemeClr val="bg1"/>
                </a:solidFill>
              </a:rPr>
              <a:t>着文档改改：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hlinkClick r:id="rId3"/>
              </a:rPr>
              <a:t>https://github.com/go-playground/validator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类似这个参数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</a:rPr>
              <a:t>size</a:t>
            </a:r>
            <a:r>
              <a:rPr lang="zh-CN" altLang="en-US" sz="2800" dirty="0" smtClean="0">
                <a:solidFill>
                  <a:schemeClr val="bg1"/>
                </a:solidFill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</a:rPr>
              <a:t>page</a:t>
            </a:r>
            <a:r>
              <a:rPr lang="zh-CN" altLang="en-US" sz="2800" dirty="0" smtClean="0">
                <a:solidFill>
                  <a:schemeClr val="bg1"/>
                </a:solidFill>
              </a:rPr>
              <a:t>参数必须有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binding:required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</a:rPr>
              <a:t>page</a:t>
            </a:r>
            <a:r>
              <a:rPr lang="zh-CN" altLang="en-US" sz="2800" dirty="0" smtClean="0">
                <a:solidFill>
                  <a:schemeClr val="bg1"/>
                </a:solidFill>
              </a:rPr>
              <a:t>必须大于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，小于</a:t>
            </a:r>
            <a:r>
              <a:rPr lang="en-US" altLang="zh-CN" sz="2800" dirty="0" smtClean="0">
                <a:solidFill>
                  <a:schemeClr val="bg1"/>
                </a:solidFill>
              </a:rPr>
              <a:t>100   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gte</a:t>
            </a:r>
            <a:r>
              <a:rPr lang="en-US" altLang="zh-CN" sz="2800" dirty="0" smtClean="0">
                <a:solidFill>
                  <a:schemeClr val="bg1"/>
                </a:solidFill>
              </a:rPr>
              <a:t>=1,lt=100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3</a:t>
            </a:r>
            <a:r>
              <a:rPr lang="zh-CN" altLang="en-US" sz="2800" dirty="0" smtClean="0">
                <a:solidFill>
                  <a:schemeClr val="bg1"/>
                </a:solidFill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</a:rPr>
              <a:t>size</a:t>
            </a:r>
            <a:r>
              <a:rPr lang="zh-CN" altLang="en-US" sz="2800" dirty="0" smtClean="0">
                <a:solidFill>
                  <a:schemeClr val="bg1"/>
                </a:solidFill>
              </a:rPr>
              <a:t>就简单了。只允许</a:t>
            </a:r>
            <a:r>
              <a:rPr lang="en-US" altLang="zh-CN" sz="2800" dirty="0" smtClean="0">
                <a:solidFill>
                  <a:schemeClr val="bg1"/>
                </a:solidFill>
              </a:rPr>
              <a:t>10,20,50 </a:t>
            </a:r>
            <a:r>
              <a:rPr lang="zh-CN" altLang="en-US" sz="2800" dirty="0">
                <a:solidFill>
                  <a:schemeClr val="bg1"/>
                </a:solidFill>
              </a:rPr>
              <a:t>几种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1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修改如下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902044"/>
            <a:ext cx="12060194" cy="5955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message </a:t>
            </a:r>
            <a:r>
              <a:rPr lang="en-US" altLang="zh-CN" dirty="0" err="1">
                <a:solidFill>
                  <a:schemeClr val="bg1"/>
                </a:solidFill>
              </a:rPr>
              <a:t>ListRequest</a:t>
            </a:r>
            <a:r>
              <a:rPr lang="en-US" altLang="zh-CN" dirty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// @</a:t>
            </a:r>
            <a:r>
              <a:rPr lang="en-US" altLang="zh-CN" dirty="0" err="1">
                <a:solidFill>
                  <a:schemeClr val="bg1"/>
                </a:solidFill>
              </a:rPr>
              <a:t>inject_tag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 err="1">
                <a:solidFill>
                  <a:schemeClr val="bg1"/>
                </a:solidFill>
              </a:rPr>
              <a:t>form:"size</a:t>
            </a:r>
            <a:r>
              <a:rPr lang="en-US" altLang="zh-CN" dirty="0">
                <a:solidFill>
                  <a:schemeClr val="bg1"/>
                </a:solidFill>
              </a:rPr>
              <a:t>" binding:"</a:t>
            </a:r>
            <a:r>
              <a:rPr lang="en-US" altLang="zh-CN" dirty="0" err="1">
                <a:solidFill>
                  <a:schemeClr val="bg1"/>
                </a:solidFill>
              </a:rPr>
              <a:t>required,oneof</a:t>
            </a:r>
            <a:r>
              <a:rPr lang="en-US" altLang="zh-CN" dirty="0">
                <a:solidFill>
                  <a:schemeClr val="bg1"/>
                </a:solidFill>
              </a:rPr>
              <a:t>=10 20 50"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size = 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// @</a:t>
            </a:r>
            <a:r>
              <a:rPr lang="en-US" altLang="zh-CN" dirty="0" err="1">
                <a:solidFill>
                  <a:schemeClr val="bg1"/>
                </a:solidFill>
              </a:rPr>
              <a:t>inject_tag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 err="1">
                <a:solidFill>
                  <a:schemeClr val="bg1"/>
                </a:solidFill>
              </a:rPr>
              <a:t>form:"page</a:t>
            </a:r>
            <a:r>
              <a:rPr lang="en-US" altLang="zh-CN" dirty="0">
                <a:solidFill>
                  <a:schemeClr val="bg1"/>
                </a:solidFill>
              </a:rPr>
              <a:t>" binding:"</a:t>
            </a:r>
            <a:r>
              <a:rPr lang="en-US" altLang="zh-CN" dirty="0" err="1">
                <a:solidFill>
                  <a:schemeClr val="bg1"/>
                </a:solidFill>
              </a:rPr>
              <a:t>required,gte</a:t>
            </a:r>
            <a:r>
              <a:rPr lang="en-US" altLang="zh-CN" dirty="0">
                <a:solidFill>
                  <a:schemeClr val="bg1"/>
                </a:solidFill>
              </a:rPr>
              <a:t>=1,lt=100"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int32 page = 2;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0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出错控制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919" y="1408670"/>
            <a:ext cx="11044881" cy="4768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asyncData</a:t>
            </a:r>
            <a:r>
              <a:rPr lang="en-US" altLang="zh-CN" dirty="0">
                <a:solidFill>
                  <a:schemeClr val="bg1"/>
                </a:solidFill>
              </a:rPr>
              <a:t>({},callback</a:t>
            </a:r>
            <a:r>
              <a:rPr lang="en-US" altLang="zh-CN" dirty="0" smtClean="0">
                <a:solidFill>
                  <a:schemeClr val="bg1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</a:rPr>
              <a:t>xxxoo</a:t>
            </a:r>
            <a:r>
              <a:rPr lang="en-US" altLang="zh-CN" dirty="0">
                <a:solidFill>
                  <a:schemeClr val="bg1"/>
                </a:solidFill>
              </a:rPr>
              <a:t>(). </a:t>
            </a:r>
            <a:r>
              <a:rPr lang="en-US" altLang="zh-CN" dirty="0" smtClean="0">
                <a:solidFill>
                  <a:schemeClr val="bg1"/>
                </a:solidFill>
              </a:rPr>
              <a:t>catch</a:t>
            </a:r>
            <a:r>
              <a:rPr lang="en-US" altLang="zh-CN" dirty="0">
                <a:solidFill>
                  <a:schemeClr val="bg1"/>
                </a:solidFill>
              </a:rPr>
              <a:t>((e) =&gt;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callback({ </a:t>
            </a:r>
            <a:r>
              <a:rPr lang="en-US" altLang="zh-CN" dirty="0" err="1">
                <a:solidFill>
                  <a:schemeClr val="bg1"/>
                </a:solidFill>
              </a:rPr>
              <a:t>statusCode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 err="1">
                <a:solidFill>
                  <a:schemeClr val="bg1"/>
                </a:solidFill>
              </a:rPr>
              <a:t>e.code</a:t>
            </a:r>
            <a:r>
              <a:rPr lang="en-US" altLang="zh-CN" dirty="0">
                <a:solidFill>
                  <a:schemeClr val="bg1"/>
                </a:solidFill>
              </a:rPr>
              <a:t>, message: </a:t>
            </a:r>
            <a:r>
              <a:rPr lang="en-US" altLang="zh-CN" dirty="0" err="1">
                <a:solidFill>
                  <a:schemeClr val="bg1"/>
                </a:solidFill>
              </a:rPr>
              <a:t>e.message</a:t>
            </a:r>
            <a:r>
              <a:rPr lang="en-US" altLang="zh-CN" dirty="0">
                <a:solidFill>
                  <a:schemeClr val="bg1"/>
                </a:solidFill>
              </a:rPr>
              <a:t>})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})</a:t>
            </a:r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4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原始的错误页面地址在这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919" y="1408670"/>
            <a:ext cx="11044881" cy="4768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  <a:hlinkClick r:id="rId2"/>
              </a:rPr>
              <a:t>github.com/nuxt/nuxt.js/blob/dev/packages/vue-app/template/components/nuxt-error.vue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2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、主群：</a:t>
            </a:r>
            <a:r>
              <a:rPr lang="en-US" altLang="zh-CN" dirty="0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19050</TotalTime>
  <Words>167</Words>
  <Application>Microsoft Office PowerPoint</Application>
  <PresentationFormat>自定义</PresentationFormat>
  <Paragraphs>32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 课程列表API：关于参数的验证、定制错误页面</vt:lpstr>
      <vt:lpstr>直接上代码了</vt:lpstr>
      <vt:lpstr>修改如下</vt:lpstr>
      <vt:lpstr>出错控制</vt:lpstr>
      <vt:lpstr>原始的错误页面地址在这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1851</cp:revision>
  <dcterms:created xsi:type="dcterms:W3CDTF">2016-05-22T15:40:23Z</dcterms:created>
  <dcterms:modified xsi:type="dcterms:W3CDTF">2020-05-21T16:34:14Z</dcterms:modified>
</cp:coreProperties>
</file>