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05" r:id="rId3"/>
    <p:sldId id="306" r:id="rId4"/>
    <p:sldId id="307" r:id="rId5"/>
    <p:sldId id="308" r:id="rId6"/>
    <p:sldId id="309" r:id="rId7"/>
    <p:sldId id="31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44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568" y="2075935"/>
            <a:ext cx="11652421" cy="203886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课程主表设计、</a:t>
            </a:r>
            <a:r>
              <a:rPr lang="en-US" altLang="zh-CN" dirty="0" err="1" smtClean="0">
                <a:solidFill>
                  <a:schemeClr val="bg1"/>
                </a:solidFill>
              </a:rPr>
              <a:t>protobuf+gorm</a:t>
            </a:r>
            <a:r>
              <a:rPr lang="zh-CN" altLang="en-US" dirty="0" smtClean="0">
                <a:solidFill>
                  <a:schemeClr val="bg1"/>
                </a:solidFill>
              </a:rPr>
              <a:t>日期格式处理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基本表结构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4" y="1941684"/>
            <a:ext cx="5482656" cy="4051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14303" y="1680519"/>
            <a:ext cx="425072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表名：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course_main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1</a:t>
            </a:r>
            <a:r>
              <a:rPr lang="zh-CN" altLang="en-US" sz="2000" dirty="0" smtClean="0">
                <a:solidFill>
                  <a:schemeClr val="bg1"/>
                </a:solidFill>
              </a:rPr>
              <a:t>、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course_id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</a:rPr>
              <a:t>主键自增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2</a:t>
            </a:r>
            <a:r>
              <a:rPr lang="zh-CN" altLang="en-US" sz="2000" dirty="0" smtClean="0">
                <a:solidFill>
                  <a:schemeClr val="bg1"/>
                </a:solidFill>
              </a:rPr>
              <a:t>、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course_name</a:t>
            </a:r>
            <a:r>
              <a:rPr lang="en-US" altLang="zh-CN" sz="2000" dirty="0" smtClean="0">
                <a:solidFill>
                  <a:schemeClr val="bg1"/>
                </a:solidFill>
              </a:rPr>
              <a:t>: </a:t>
            </a:r>
            <a:r>
              <a:rPr lang="zh-CN" altLang="en-US" sz="2000" dirty="0" smtClean="0">
                <a:solidFill>
                  <a:schemeClr val="bg1"/>
                </a:solidFill>
              </a:rPr>
              <a:t>课程名称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3</a:t>
            </a:r>
            <a:r>
              <a:rPr lang="zh-CN" altLang="en-US" sz="2000" dirty="0" smtClean="0">
                <a:solidFill>
                  <a:schemeClr val="bg1"/>
                </a:solidFill>
              </a:rPr>
              <a:t>、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course_disp_name</a:t>
            </a:r>
            <a:r>
              <a:rPr lang="en-US" altLang="zh-CN" sz="2000" dirty="0" smtClean="0">
                <a:solidFill>
                  <a:schemeClr val="bg1"/>
                </a:solidFill>
              </a:rPr>
              <a:t>:</a:t>
            </a:r>
            <a:r>
              <a:rPr lang="zh-CN" altLang="en-US" sz="2000" dirty="0" smtClean="0">
                <a:solidFill>
                  <a:schemeClr val="bg1"/>
                </a:solidFill>
              </a:rPr>
              <a:t>显示名称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4</a:t>
            </a:r>
            <a:r>
              <a:rPr lang="zh-CN" altLang="en-US" sz="2000" dirty="0" smtClean="0">
                <a:solidFill>
                  <a:schemeClr val="bg1"/>
                </a:solidFill>
              </a:rPr>
              <a:t>、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course_price</a:t>
            </a:r>
            <a:r>
              <a:rPr lang="en-US" altLang="zh-CN" sz="2000" dirty="0" smtClean="0">
                <a:solidFill>
                  <a:schemeClr val="bg1"/>
                </a:solidFill>
              </a:rPr>
              <a:t>:</a:t>
            </a:r>
            <a:r>
              <a:rPr lang="zh-CN" altLang="en-US" sz="2000" dirty="0" smtClean="0">
                <a:solidFill>
                  <a:schemeClr val="bg1"/>
                </a:solidFill>
              </a:rPr>
              <a:t>课程价格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5</a:t>
            </a:r>
            <a:r>
              <a:rPr lang="zh-CN" altLang="en-US" sz="2000" dirty="0" smtClean="0">
                <a:solidFill>
                  <a:schemeClr val="bg1"/>
                </a:solidFill>
              </a:rPr>
              <a:t>、</a:t>
            </a:r>
            <a:r>
              <a:rPr lang="en-US" altLang="zh-CN" sz="2000" dirty="0" smtClean="0">
                <a:solidFill>
                  <a:schemeClr val="bg1"/>
                </a:solidFill>
              </a:rPr>
              <a:t>course_price2:</a:t>
            </a:r>
            <a:r>
              <a:rPr lang="zh-CN" altLang="en-US" sz="2000" dirty="0" smtClean="0">
                <a:solidFill>
                  <a:schemeClr val="bg1"/>
                </a:solidFill>
              </a:rPr>
              <a:t>备用价格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6</a:t>
            </a:r>
            <a:r>
              <a:rPr lang="zh-CN" altLang="en-US" sz="2000" dirty="0" smtClean="0">
                <a:solidFill>
                  <a:schemeClr val="bg1"/>
                </a:solidFill>
              </a:rPr>
              <a:t>、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addtime</a:t>
            </a:r>
            <a:r>
              <a:rPr lang="en-US" altLang="zh-CN" sz="2000" dirty="0" smtClean="0">
                <a:solidFill>
                  <a:schemeClr val="bg1"/>
                </a:solidFill>
              </a:rPr>
              <a:t>:</a:t>
            </a:r>
            <a:r>
              <a:rPr lang="zh-CN" altLang="en-US" sz="2000" dirty="0" smtClean="0">
                <a:solidFill>
                  <a:schemeClr val="bg1"/>
                </a:solidFill>
              </a:rPr>
              <a:t>入库时间 （</a:t>
            </a:r>
            <a:r>
              <a:rPr lang="en-US" altLang="zh-CN" sz="2000" dirty="0" smtClean="0">
                <a:solidFill>
                  <a:schemeClr val="bg1"/>
                </a:solidFill>
              </a:rPr>
              <a:t>timestamp</a:t>
            </a:r>
            <a:r>
              <a:rPr lang="zh-CN" altLang="en-US" sz="2000" dirty="0" smtClean="0">
                <a:solidFill>
                  <a:schemeClr val="bg1"/>
                </a:solidFill>
              </a:rPr>
              <a:t>）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装一个第三方工具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1914" y="1655805"/>
            <a:ext cx="110098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https://github.com/favadi/protoc-go-inject-tag</a:t>
            </a:r>
            <a:endParaRPr lang="en-US" altLang="zh-CN" sz="3600" dirty="0">
              <a:solidFill>
                <a:schemeClr val="bg1"/>
              </a:solidFill>
            </a:endParaRPr>
          </a:p>
          <a:p>
            <a:endParaRPr lang="en-US" altLang="zh-CN" sz="3600" dirty="0">
              <a:solidFill>
                <a:schemeClr val="bg1"/>
              </a:solidFill>
            </a:endParaRPr>
          </a:p>
          <a:p>
            <a:r>
              <a:rPr lang="zh-CN" altLang="en-US" sz="3600" dirty="0">
                <a:solidFill>
                  <a:schemeClr val="bg1"/>
                </a:solidFill>
              </a:rPr>
              <a:t>安装</a:t>
            </a:r>
            <a:endParaRPr lang="zh-CN" altLang="en-US" sz="3600" dirty="0">
              <a:solidFill>
                <a:schemeClr val="bg1"/>
              </a:solidFill>
            </a:endParaRPr>
          </a:p>
          <a:p>
            <a:r>
              <a:rPr lang="en-US" altLang="zh-CN" sz="3600" dirty="0">
                <a:solidFill>
                  <a:schemeClr val="bg1"/>
                </a:solidFill>
              </a:rPr>
              <a:t>go get </a:t>
            </a:r>
            <a:r>
              <a:rPr lang="en-US" altLang="zh-CN" sz="3600" dirty="0" smtClean="0">
                <a:solidFill>
                  <a:schemeClr val="bg1"/>
                </a:solidFill>
              </a:rPr>
              <a:t>github.com/</a:t>
            </a:r>
            <a:r>
              <a:rPr lang="en-US" altLang="zh-CN" sz="3600" dirty="0" err="1" smtClean="0">
                <a:solidFill>
                  <a:schemeClr val="bg1"/>
                </a:solidFill>
              </a:rPr>
              <a:t>favadi</a:t>
            </a:r>
            <a:r>
              <a:rPr lang="en-US" altLang="zh-CN" sz="3600" dirty="0" smtClean="0">
                <a:solidFill>
                  <a:schemeClr val="bg1"/>
                </a:solidFill>
              </a:rPr>
              <a:t>/</a:t>
            </a:r>
            <a:r>
              <a:rPr lang="en-US" altLang="zh-CN" sz="3600" dirty="0" err="1" smtClean="0">
                <a:solidFill>
                  <a:schemeClr val="bg1"/>
                </a:solidFill>
              </a:rPr>
              <a:t>protoc</a:t>
            </a:r>
            <a:r>
              <a:rPr lang="en-US" altLang="zh-CN" sz="3600" dirty="0" smtClean="0">
                <a:solidFill>
                  <a:schemeClr val="bg1"/>
                </a:solidFill>
              </a:rPr>
              <a:t>-go-inject-tag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编写一个自定义类型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1914" y="1655805"/>
            <a:ext cx="110098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message Timestamp {</a:t>
            </a:r>
            <a:endParaRPr lang="en-US" altLang="zh-CN" sz="3600" dirty="0">
              <a:solidFill>
                <a:schemeClr val="bg1"/>
              </a:solidFill>
            </a:endParaRPr>
          </a:p>
          <a:p>
            <a:r>
              <a:rPr lang="en-US" altLang="zh-CN" sz="3600" dirty="0">
                <a:solidFill>
                  <a:schemeClr val="bg1"/>
                </a:solidFill>
              </a:rPr>
              <a:t>  </a:t>
            </a:r>
            <a:r>
              <a:rPr lang="en-US" altLang="zh-CN" sz="3600" dirty="0" err="1">
                <a:solidFill>
                  <a:schemeClr val="bg1"/>
                </a:solidFill>
              </a:rPr>
              <a:t>google.protobuf.Timestamp</a:t>
            </a:r>
            <a:r>
              <a:rPr lang="en-US" altLang="zh-CN" sz="3600" dirty="0">
                <a:solidFill>
                  <a:schemeClr val="bg1"/>
                </a:solidFill>
              </a:rPr>
              <a:t> timestamp = 1;</a:t>
            </a:r>
            <a:endParaRPr lang="en-US" altLang="zh-CN" sz="3600" dirty="0">
              <a:solidFill>
                <a:schemeClr val="bg1"/>
              </a:solidFill>
            </a:endParaRPr>
          </a:p>
          <a:p>
            <a:r>
              <a:rPr lang="en-US" altLang="zh-CN" sz="3600" dirty="0" smtClean="0">
                <a:solidFill>
                  <a:schemeClr val="bg1"/>
                </a:solidFill>
              </a:rPr>
              <a:t>}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endParaRPr lang="en-US" altLang="zh-CN" sz="3600" dirty="0">
              <a:solidFill>
                <a:schemeClr val="bg1"/>
              </a:solidFill>
            </a:endParaRPr>
          </a:p>
          <a:p>
            <a:endParaRPr lang="en-US" altLang="zh-CN" sz="3600" dirty="0" smtClean="0">
              <a:solidFill>
                <a:schemeClr val="bg1"/>
              </a:solidFill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</a:rPr>
              <a:t>对应的日期类型中加入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r>
              <a:rPr lang="en-US" altLang="zh-CN" sz="3600" dirty="0" smtClean="0">
                <a:solidFill>
                  <a:schemeClr val="bg1"/>
                </a:solidFill>
              </a:rPr>
              <a:t>/</a:t>
            </a:r>
            <a:r>
              <a:rPr lang="en-US" altLang="zh-CN" sz="3600" dirty="0">
                <a:solidFill>
                  <a:schemeClr val="bg1"/>
                </a:solidFill>
              </a:rPr>
              <a:t>/</a:t>
            </a:r>
            <a:r>
              <a:rPr lang="en-US" altLang="zh-CN" sz="3600" dirty="0" smtClean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@</a:t>
            </a:r>
            <a:r>
              <a:rPr lang="en-US" altLang="zh-CN" sz="3600" dirty="0" err="1">
                <a:solidFill>
                  <a:schemeClr val="bg1"/>
                </a:solidFill>
              </a:rPr>
              <a:t>inject_tag</a:t>
            </a:r>
            <a:r>
              <a:rPr lang="en-US" altLang="zh-CN" sz="3600" dirty="0">
                <a:solidFill>
                  <a:schemeClr val="bg1"/>
                </a:solidFill>
              </a:rPr>
              <a:t>: </a:t>
            </a:r>
            <a:r>
              <a:rPr lang="en-US" altLang="zh-CN" sz="3600" dirty="0" err="1">
                <a:solidFill>
                  <a:schemeClr val="bg1"/>
                </a:solidFill>
              </a:rPr>
              <a:t>gorm</a:t>
            </a:r>
            <a:r>
              <a:rPr lang="en-US" altLang="zh-CN" sz="3600" dirty="0">
                <a:solidFill>
                  <a:schemeClr val="bg1"/>
                </a:solidFill>
              </a:rPr>
              <a:t>:"</a:t>
            </a:r>
            <a:r>
              <a:rPr lang="en-US" altLang="zh-CN" sz="3600" dirty="0" err="1">
                <a:solidFill>
                  <a:schemeClr val="bg1"/>
                </a:solidFill>
              </a:rPr>
              <a:t>type:timestamp</a:t>
            </a:r>
            <a:r>
              <a:rPr lang="en-US" altLang="zh-CN" sz="3600" dirty="0">
                <a:solidFill>
                  <a:schemeClr val="bg1"/>
                </a:solidFill>
              </a:rPr>
              <a:t>"</a:t>
            </a:r>
            <a:endParaRPr lang="en-US" altLang="zh-CN" sz="3600" dirty="0">
              <a:solidFill>
                <a:schemeClr val="bg1"/>
              </a:solidFill>
            </a:endParaRPr>
          </a:p>
          <a:p>
            <a:endParaRPr lang="en-US" altLang="zh-CN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扩展方法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1914" y="1655805"/>
            <a:ext cx="1100987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bg1"/>
                </a:solidFill>
              </a:rPr>
              <a:t>func</a:t>
            </a:r>
            <a:r>
              <a:rPr lang="en-US" altLang="zh-CN" sz="2000" dirty="0">
                <a:solidFill>
                  <a:schemeClr val="bg1"/>
                </a:solidFill>
              </a:rPr>
              <a:t> (this *Timestamp) Scan(value interface{}) error {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	switch t := value.(type) {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	case </a:t>
            </a:r>
            <a:r>
              <a:rPr lang="en-US" altLang="zh-CN" sz="2000" dirty="0" err="1">
                <a:solidFill>
                  <a:schemeClr val="bg1"/>
                </a:solidFill>
              </a:rPr>
              <a:t>time.Time</a:t>
            </a:r>
            <a:r>
              <a:rPr lang="en-US" altLang="zh-CN" sz="2000" dirty="0">
                <a:solidFill>
                  <a:schemeClr val="bg1"/>
                </a:solidFill>
              </a:rPr>
              <a:t>: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		</a:t>
            </a:r>
            <a:r>
              <a:rPr lang="en-US" altLang="zh-CN" sz="2000" dirty="0" err="1">
                <a:solidFill>
                  <a:schemeClr val="bg1"/>
                </a:solidFill>
              </a:rPr>
              <a:t>var</a:t>
            </a:r>
            <a:r>
              <a:rPr lang="en-US" altLang="zh-CN" sz="2000" dirty="0">
                <a:solidFill>
                  <a:schemeClr val="bg1"/>
                </a:solidFill>
              </a:rPr>
              <a:t> err error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		</a:t>
            </a:r>
            <a:r>
              <a:rPr lang="en-US" altLang="zh-CN" sz="2000" dirty="0" err="1">
                <a:solidFill>
                  <a:schemeClr val="bg1"/>
                </a:solidFill>
              </a:rPr>
              <a:t>this.Timestamp</a:t>
            </a:r>
            <a:r>
              <a:rPr lang="en-US" altLang="zh-CN" sz="2000" dirty="0">
                <a:solidFill>
                  <a:schemeClr val="bg1"/>
                </a:solidFill>
              </a:rPr>
              <a:t>, err = </a:t>
            </a:r>
            <a:r>
              <a:rPr lang="en-US" altLang="zh-CN" sz="2000" dirty="0" err="1">
                <a:solidFill>
                  <a:schemeClr val="bg1"/>
                </a:solidFill>
              </a:rPr>
              <a:t>ptypes.TimestampProto</a:t>
            </a:r>
            <a:r>
              <a:rPr lang="en-US" altLang="zh-CN" sz="2000" dirty="0">
                <a:solidFill>
                  <a:schemeClr val="bg1"/>
                </a:solidFill>
              </a:rPr>
              <a:t>(t)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		if err != nil {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			return err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		}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	default: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		return </a:t>
            </a:r>
            <a:r>
              <a:rPr lang="en-US" altLang="zh-CN" sz="2000" dirty="0" err="1">
                <a:solidFill>
                  <a:schemeClr val="bg1"/>
                </a:solidFill>
              </a:rPr>
              <a:t>fmt.Errorf</a:t>
            </a:r>
            <a:r>
              <a:rPr lang="en-US" altLang="zh-CN" sz="2000" dirty="0">
                <a:solidFill>
                  <a:schemeClr val="bg1"/>
                </a:solidFill>
              </a:rPr>
              <a:t>("timestamp error")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	}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	return nil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}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扩展方法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1914" y="1655805"/>
            <a:ext cx="110098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bg1"/>
                </a:solidFill>
              </a:rPr>
              <a:t>func</a:t>
            </a:r>
            <a:r>
              <a:rPr lang="en-US" altLang="zh-CN" sz="2000" dirty="0">
                <a:solidFill>
                  <a:schemeClr val="bg1"/>
                </a:solidFill>
              </a:rPr>
              <a:t> (this Timestamp) Value() (</a:t>
            </a:r>
            <a:r>
              <a:rPr lang="en-US" altLang="zh-CN" sz="2000" dirty="0" err="1">
                <a:solidFill>
                  <a:schemeClr val="bg1"/>
                </a:solidFill>
              </a:rPr>
              <a:t>driver.Value</a:t>
            </a:r>
            <a:r>
              <a:rPr lang="en-US" altLang="zh-CN" sz="2000" dirty="0">
                <a:solidFill>
                  <a:schemeClr val="bg1"/>
                </a:solidFill>
              </a:rPr>
              <a:t>, error) {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	return </a:t>
            </a:r>
            <a:r>
              <a:rPr lang="en-US" altLang="zh-CN" sz="2000" dirty="0" err="1">
                <a:solidFill>
                  <a:schemeClr val="bg1"/>
                </a:solidFill>
              </a:rPr>
              <a:t>ptypes.Timestamp</a:t>
            </a: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this.Timestamp</a:t>
            </a:r>
            <a:r>
              <a:rPr lang="en-US" altLang="zh-CN" sz="2000" dirty="0">
                <a:solidFill>
                  <a:schemeClr val="bg1"/>
                </a:solidFill>
              </a:rPr>
              <a:t>)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}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743</Words>
  <Application>WPS 演示</Application>
  <PresentationFormat>自定义</PresentationFormat>
  <Paragraphs>58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Office 主题</vt:lpstr>
      <vt:lpstr>课程主表设计、protobuf+gorm日期格式处理</vt:lpstr>
      <vt:lpstr>基本表结构</vt:lpstr>
      <vt:lpstr>装一个第三方工具</vt:lpstr>
      <vt:lpstr>编写一个自定义类型</vt:lpstr>
      <vt:lpstr>扩展方法</vt:lpstr>
      <vt:lpstr>扩展方法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Administrator</cp:lastModifiedBy>
  <cp:revision>1699</cp:revision>
  <dcterms:created xsi:type="dcterms:W3CDTF">2016-05-22T15:40:00Z</dcterms:created>
  <dcterms:modified xsi:type="dcterms:W3CDTF">2020-05-31T12:02:06Z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