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305" r:id="rId3"/>
    <p:sldId id="306" r:id="rId4"/>
    <p:sldId id="309" r:id="rId5"/>
    <p:sldId id="307" r:id="rId6"/>
    <p:sldId id="308" r:id="rId7"/>
    <p:sldId id="310" r:id="rId8"/>
    <p:sldId id="31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商品计数表的设计、功能说明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譬如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</a:rPr>
              <a:t>课程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、点击</a:t>
            </a:r>
            <a:r>
              <a:rPr lang="zh-CN" altLang="en-US" dirty="0" smtClean="0">
                <a:solidFill>
                  <a:schemeClr val="bg1"/>
                </a:solidFill>
              </a:rPr>
              <a:t>量 </a:t>
            </a:r>
            <a:r>
              <a:rPr lang="en-US" altLang="zh-CN" dirty="0" smtClean="0">
                <a:solidFill>
                  <a:schemeClr val="bg1"/>
                </a:solidFill>
              </a:rPr>
              <a:t>click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、收藏</a:t>
            </a:r>
            <a:r>
              <a:rPr lang="zh-CN" altLang="en-US" dirty="0" smtClean="0">
                <a:solidFill>
                  <a:schemeClr val="bg1"/>
                </a:solidFill>
              </a:rPr>
              <a:t>数 </a:t>
            </a:r>
            <a:r>
              <a:rPr lang="en-US" altLang="zh-CN" dirty="0" err="1" smtClean="0">
                <a:solidFill>
                  <a:schemeClr val="bg1"/>
                </a:solidFill>
              </a:rPr>
              <a:t>fav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、评论</a:t>
            </a:r>
            <a:r>
              <a:rPr lang="zh-CN" altLang="en-US" dirty="0" smtClean="0">
                <a:solidFill>
                  <a:schemeClr val="bg1"/>
                </a:solidFill>
              </a:rPr>
              <a:t>数 </a:t>
            </a:r>
            <a:r>
              <a:rPr lang="en-US" altLang="zh-CN" dirty="0" err="1" smtClean="0">
                <a:solidFill>
                  <a:schemeClr val="bg1"/>
                </a:solidFill>
              </a:rPr>
              <a:t>rew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、点赞</a:t>
            </a:r>
            <a:r>
              <a:rPr lang="zh-CN" altLang="en-US" dirty="0" smtClean="0">
                <a:solidFill>
                  <a:schemeClr val="bg1"/>
                </a:solidFill>
              </a:rPr>
              <a:t>数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xxxx</a:t>
            </a:r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这些元素决定了 课程在网站上的排序方式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31" y="992402"/>
            <a:ext cx="4949009" cy="361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63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来张图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060" y="1742303"/>
            <a:ext cx="8649730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0897" y="2879124"/>
            <a:ext cx="1581665" cy="2125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屌炸天的图片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02692" y="2879124"/>
            <a:ext cx="5016843" cy="38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02691" y="3404286"/>
            <a:ext cx="5177481" cy="9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89189" y="4707924"/>
            <a:ext cx="493034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点击数   收藏数 </a:t>
            </a:r>
            <a:r>
              <a:rPr lang="en-US" altLang="zh-CN" dirty="0" smtClean="0"/>
              <a:t>xxx</a:t>
            </a:r>
            <a:r>
              <a:rPr lang="zh-CN" altLang="en-US" dirty="0" smtClean="0"/>
              <a:t>数等等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92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CourseCounts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count_id</a:t>
            </a:r>
            <a:r>
              <a:rPr lang="en-US" altLang="zh-CN" dirty="0">
                <a:solidFill>
                  <a:schemeClr val="bg1"/>
                </a:solidFill>
              </a:rPr>
              <a:t>=1;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course_id</a:t>
            </a:r>
            <a:r>
              <a:rPr lang="en-US" altLang="zh-CN" dirty="0">
                <a:solidFill>
                  <a:schemeClr val="bg1"/>
                </a:solidFill>
              </a:rPr>
              <a:t>=2;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</a:rPr>
              <a:t>count_key</a:t>
            </a:r>
            <a:r>
              <a:rPr lang="en-US" altLang="zh-CN" dirty="0">
                <a:solidFill>
                  <a:schemeClr val="bg1"/>
                </a:solidFill>
              </a:rPr>
              <a:t>=3;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</a:t>
            </a:r>
            <a:r>
              <a:rPr lang="en-US" altLang="zh-CN" dirty="0" err="1">
                <a:solidFill>
                  <a:schemeClr val="bg1"/>
                </a:solidFill>
              </a:rPr>
              <a:t>count_value</a:t>
            </a:r>
            <a:r>
              <a:rPr lang="en-US" altLang="zh-CN" dirty="0">
                <a:solidFill>
                  <a:schemeClr val="bg1"/>
                </a:solidFill>
              </a:rPr>
              <a:t>=4;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2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39016" y="1841157"/>
            <a:ext cx="3126260" cy="31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怎么调用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05" y="3044010"/>
            <a:ext cx="895124" cy="83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895070" y="2248930"/>
            <a:ext cx="1927654" cy="795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取课程详细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95070" y="3649363"/>
            <a:ext cx="1927654" cy="795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取课程计数表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360141" y="3044010"/>
            <a:ext cx="3632886" cy="4180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0843" y="2646470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发起一次请求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7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怎么调用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05" y="3044010"/>
            <a:ext cx="895124" cy="83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895070" y="2248930"/>
            <a:ext cx="1927654" cy="795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取课程详细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95070" y="3649363"/>
            <a:ext cx="1927654" cy="795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取课程计数表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360141" y="3044010"/>
            <a:ext cx="3632886" cy="4180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30842" y="2248930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发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次请求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60141" y="3649363"/>
            <a:ext cx="4534929" cy="502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2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对于我们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来说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275" y="1285103"/>
            <a:ext cx="11491783" cy="52886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</a:rPr>
              <a:t>推荐 做两个路由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/detail/123?t=1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而是应该通过参数来进行处理，譬如有个</a:t>
            </a:r>
            <a:r>
              <a:rPr lang="en-US" altLang="zh-CN" dirty="0" smtClean="0">
                <a:solidFill>
                  <a:schemeClr val="bg1"/>
                </a:solidFill>
              </a:rPr>
              <a:t>t</a:t>
            </a:r>
            <a:r>
              <a:rPr lang="zh-CN" altLang="en-US" dirty="0" smtClean="0">
                <a:solidFill>
                  <a:schemeClr val="bg1"/>
                </a:solidFill>
              </a:rPr>
              <a:t>参数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、无参数或</a:t>
            </a:r>
            <a:r>
              <a:rPr lang="en-US" altLang="zh-CN" dirty="0" smtClean="0">
                <a:solidFill>
                  <a:schemeClr val="bg1"/>
                </a:solidFill>
              </a:rPr>
              <a:t>t=1,</a:t>
            </a:r>
            <a:r>
              <a:rPr lang="zh-CN" altLang="en-US" dirty="0" smtClean="0">
                <a:solidFill>
                  <a:schemeClr val="bg1"/>
                </a:solidFill>
              </a:rPr>
              <a:t>只取课程详细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t=2</a:t>
            </a:r>
            <a:r>
              <a:rPr lang="zh-CN" altLang="en-US" dirty="0" smtClean="0">
                <a:solidFill>
                  <a:schemeClr val="bg1"/>
                </a:solidFill>
              </a:rPr>
              <a:t>只取计数表内容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t=3 </a:t>
            </a:r>
            <a:r>
              <a:rPr lang="zh-CN" altLang="en-US" dirty="0" smtClean="0">
                <a:solidFill>
                  <a:schemeClr val="bg1"/>
                </a:solidFill>
              </a:rPr>
              <a:t>两者都取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、也可以使用头参数来做（推荐）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9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17627</TotalTime>
  <Words>192</Words>
  <Application>Microsoft Office PowerPoint</Application>
  <PresentationFormat>自定义</PresentationFormat>
  <Paragraphs>47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商品计数表的设计、功能说明</vt:lpstr>
      <vt:lpstr>譬如</vt:lpstr>
      <vt:lpstr>来张图</vt:lpstr>
      <vt:lpstr>模型</vt:lpstr>
      <vt:lpstr>怎么调用</vt:lpstr>
      <vt:lpstr>怎么调用</vt:lpstr>
      <vt:lpstr>对于我们API来说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1728</cp:revision>
  <dcterms:created xsi:type="dcterms:W3CDTF">2016-05-22T15:40:23Z</dcterms:created>
  <dcterms:modified xsi:type="dcterms:W3CDTF">2020-05-06T14:39:22Z</dcterms:modified>
</cp:coreProperties>
</file>