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05" r:id="rId3"/>
    <p:sldId id="349" r:id="rId4"/>
    <p:sldId id="328" r:id="rId5"/>
    <p:sldId id="350" r:id="rId6"/>
    <p:sldId id="340" r:id="rId7"/>
    <p:sldId id="351" r:id="rId8"/>
    <p:sldId id="348" r:id="rId9"/>
    <p:sldId id="34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jtthink.com/course/90" TargetMode="External"/><Relationship Id="rId2" Type="http://schemas.openxmlformats.org/officeDocument/2006/relationships/image" Target="../media/image2.png"/><Relationship Id="rId1" Type="http://schemas.openxmlformats.org/officeDocument/2006/relationships/hyperlink" Target="https://github.com/etcd-io/etc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2" y="2491875"/>
            <a:ext cx="11029979" cy="15734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</a:rPr>
              <a:t>etcd</a:t>
            </a:r>
            <a:r>
              <a:rPr lang="zh-CN" altLang="en-US" dirty="0" smtClean="0">
                <a:solidFill>
                  <a:schemeClr val="bg1"/>
                </a:solidFill>
              </a:rPr>
              <a:t>注册服务、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管理界面、</a:t>
            </a:r>
            <a:r>
              <a:rPr lang="en-US" altLang="zh-CN" dirty="0" err="1" smtClean="0">
                <a:solidFill>
                  <a:schemeClr val="bg1"/>
                </a:solidFill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</a:rPr>
              <a:t>网关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836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初步架构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352270" y="2861103"/>
            <a:ext cx="1495168" cy="126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api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grpc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461685" y="1087395"/>
            <a:ext cx="1890584" cy="926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etcd</a:t>
            </a:r>
            <a:endParaRPr lang="en-US" altLang="zh-CN" dirty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注册中心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6907426" y="2057913"/>
            <a:ext cx="889687" cy="79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672015" y="2941422"/>
            <a:ext cx="1495168" cy="126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gateway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856204" y="2014150"/>
            <a:ext cx="939113" cy="9885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68" y="3429000"/>
            <a:ext cx="7429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左右箭头 11"/>
          <p:cNvSpPr/>
          <p:nvPr/>
        </p:nvSpPr>
        <p:spPr>
          <a:xfrm>
            <a:off x="5548182" y="3222538"/>
            <a:ext cx="1445741" cy="5375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495168" y="3571617"/>
            <a:ext cx="1742302" cy="188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68718" y="4386649"/>
            <a:ext cx="638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spring boot (http </a:t>
            </a:r>
            <a:r>
              <a:rPr lang="en-US" altLang="zh-CN" dirty="0" err="1" smtClean="0">
                <a:solidFill>
                  <a:schemeClr val="bg1"/>
                </a:solidFill>
              </a:rPr>
              <a:t>api</a:t>
            </a:r>
            <a:r>
              <a:rPr lang="en-US" altLang="zh-CN" dirty="0" smtClean="0">
                <a:solidFill>
                  <a:schemeClr val="bg1"/>
                </a:solidFill>
              </a:rPr>
              <a:t>)  spring cloud(</a:t>
            </a:r>
            <a:r>
              <a:rPr lang="zh-CN" altLang="en-US" dirty="0" smtClean="0">
                <a:solidFill>
                  <a:schemeClr val="bg1"/>
                </a:solidFill>
              </a:rPr>
              <a:t>工具集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836" y="0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etcd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36" y="1101436"/>
            <a:ext cx="11529784" cy="55767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hlinkClick r:id="rId1"/>
              </a:rPr>
              <a:t>https://github.com/etcd-io/etcd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07" y="3168350"/>
            <a:ext cx="62198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51807" y="2601783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http://www.jtthink.com/course/90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836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安装</a:t>
            </a:r>
            <a:r>
              <a:rPr lang="en-US" altLang="zh-CN" dirty="0" smtClean="0">
                <a:solidFill>
                  <a:schemeClr val="bg1"/>
                </a:solidFill>
              </a:rPr>
              <a:t>Micro</a:t>
            </a:r>
            <a:r>
              <a:rPr lang="zh-CN" altLang="en-US" dirty="0" smtClean="0">
                <a:solidFill>
                  <a:schemeClr val="bg1"/>
                </a:solidFill>
              </a:rPr>
              <a:t>工具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36" y="1101436"/>
            <a:ext cx="11529784" cy="55767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go get </a:t>
            </a:r>
            <a:r>
              <a:rPr lang="en-US" altLang="zh-CN" dirty="0" smtClean="0">
                <a:solidFill>
                  <a:schemeClr val="bg1"/>
                </a:solidFill>
              </a:rPr>
              <a:t>github.com/micro/micro/v2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836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启动我们的服务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36" y="1101436"/>
            <a:ext cx="11529784" cy="55767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set MICRO_REGISTRY=</a:t>
            </a:r>
            <a:r>
              <a:rPr lang="en-US" altLang="zh-CN" dirty="0" err="1">
                <a:solidFill>
                  <a:schemeClr val="bg1"/>
                </a:solidFill>
              </a:rPr>
              <a:t>etcd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set MICRO_REGISTRY_ADDRESS=localhost:2379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go run </a:t>
            </a:r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cmd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server.go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836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管理界面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36" y="1101436"/>
            <a:ext cx="11529784" cy="55767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set MICRO_REGISTRY=</a:t>
            </a:r>
            <a:r>
              <a:rPr lang="en-US" altLang="zh-CN" dirty="0" err="1">
                <a:solidFill>
                  <a:schemeClr val="bg1"/>
                </a:solidFill>
              </a:rPr>
              <a:t>etcd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set MICRO_REGISTRY_ADDRESS=localhost:2379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micro web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默认是 </a:t>
            </a:r>
            <a:r>
              <a:rPr lang="en-US" altLang="zh-CN" dirty="0" smtClean="0">
                <a:solidFill>
                  <a:schemeClr val="bg1"/>
                </a:solidFill>
              </a:rPr>
              <a:t>localhost:8082   </a:t>
            </a:r>
            <a:r>
              <a:rPr lang="zh-CN" altLang="en-US" dirty="0" smtClean="0">
                <a:solidFill>
                  <a:schemeClr val="bg1"/>
                </a:solidFill>
              </a:rPr>
              <a:t>就可以看到我们的服务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836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启动网关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36" y="1101436"/>
            <a:ext cx="11529784" cy="55767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set MICRO_REGISTRY=</a:t>
            </a:r>
            <a:r>
              <a:rPr lang="en-US" altLang="zh-CN" dirty="0" err="1">
                <a:solidFill>
                  <a:schemeClr val="bg1"/>
                </a:solidFill>
              </a:rPr>
              <a:t>etcd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set MICRO_REGISTRY_ADDRESS=127.0.0.1:2379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set MICRO_CLIENT=</a:t>
            </a:r>
            <a:r>
              <a:rPr lang="en-US" altLang="zh-CN" dirty="0" err="1">
                <a:solidFill>
                  <a:schemeClr val="bg1"/>
                </a:solidFill>
              </a:rPr>
              <a:t>grpc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set MICRO_SERVER=</a:t>
            </a:r>
            <a:r>
              <a:rPr lang="en-US" altLang="zh-CN" dirty="0" err="1">
                <a:solidFill>
                  <a:schemeClr val="bg1"/>
                </a:solidFill>
              </a:rPr>
              <a:t>grpc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set MICRO_API_NAMESPACE=api.jtthink.com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micro </a:t>
            </a:r>
            <a:r>
              <a:rPr lang="en-US" altLang="zh-CN" dirty="0" err="1">
                <a:solidFill>
                  <a:schemeClr val="bg1"/>
                </a:solidFill>
              </a:rPr>
              <a:t>api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请求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POST http</a:t>
            </a:r>
            <a:r>
              <a:rPr lang="en-US" altLang="zh-CN" dirty="0">
                <a:solidFill>
                  <a:schemeClr val="bg1"/>
                </a:solidFill>
              </a:rPr>
              <a:t>://localhost:8080/user/userService/test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WPS 演示</Application>
  <PresentationFormat>自定义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使用etcd注册服务、web管理界面、api网关</vt:lpstr>
      <vt:lpstr>初步架构</vt:lpstr>
      <vt:lpstr>etcd</vt:lpstr>
      <vt:lpstr>安装Micro工具</vt:lpstr>
      <vt:lpstr>启动我们的服务</vt:lpstr>
      <vt:lpstr>web管理界面</vt:lpstr>
      <vt:lpstr>启动网关</vt:lpstr>
      <vt:lpstr>请求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1552</cp:revision>
  <dcterms:created xsi:type="dcterms:W3CDTF">2016-05-22T15:40:00Z</dcterms:created>
  <dcterms:modified xsi:type="dcterms:W3CDTF">2020-05-23T06:07:10Z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