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5" r:id="rId3"/>
    <p:sldId id="349" r:id="rId4"/>
    <p:sldId id="35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2" y="2491875"/>
            <a:ext cx="11029979" cy="15734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快速创建第二个服务：课程服务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初步架构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352270" y="2861103"/>
            <a:ext cx="1495168" cy="126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461685" y="1087395"/>
            <a:ext cx="1890584" cy="926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etcd</a:t>
            </a:r>
            <a:endParaRPr lang="en-US" altLang="zh-CN" dirty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注册中心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6907426" y="2057913"/>
            <a:ext cx="889687" cy="79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72015" y="2941422"/>
            <a:ext cx="1495168" cy="126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gateway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856204" y="2014150"/>
            <a:ext cx="939113" cy="9885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68" y="3429000"/>
            <a:ext cx="742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左右箭头 11"/>
          <p:cNvSpPr/>
          <p:nvPr/>
        </p:nvSpPr>
        <p:spPr>
          <a:xfrm>
            <a:off x="5548182" y="3222538"/>
            <a:ext cx="1445741" cy="5375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495168" y="3571617"/>
            <a:ext cx="1742302" cy="188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459097" y="797523"/>
            <a:ext cx="1495168" cy="126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后面我们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36" y="1101436"/>
            <a:ext cx="11529784" cy="5576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肯定要做</a:t>
            </a:r>
            <a:r>
              <a:rPr lang="zh-CN" altLang="en-US" dirty="0" smtClean="0">
                <a:solidFill>
                  <a:schemeClr val="bg1"/>
                </a:solidFill>
              </a:rPr>
              <a:t>个课程服务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、用户购买了哪些课程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、课程的详细和列表等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、用户和课程之间的调用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自定义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快速创建第二个服务：课程服务</vt:lpstr>
      <vt:lpstr>初步架构</vt:lpstr>
      <vt:lpstr>后面我们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1562</cp:revision>
  <dcterms:created xsi:type="dcterms:W3CDTF">2016-05-22T15:40:00Z</dcterms:created>
  <dcterms:modified xsi:type="dcterms:W3CDTF">2020-05-23T07:37:59Z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