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51" r:id="rId4"/>
    <p:sldId id="352" r:id="rId5"/>
    <p:sldId id="35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n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cos-group/nacos-sdk-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nacos</a:t>
            </a:r>
            <a:r>
              <a:rPr lang="zh-CN" altLang="en-US" dirty="0" smtClean="0">
                <a:solidFill>
                  <a:schemeClr val="bg1"/>
                </a:solidFill>
              </a:rPr>
              <a:t>配置中心</a:t>
            </a:r>
            <a:r>
              <a:rPr lang="en-US" altLang="zh-CN" dirty="0" smtClean="0">
                <a:solidFill>
                  <a:schemeClr val="bg1"/>
                </a:solidFill>
              </a:rPr>
              <a:t>(1):</a:t>
            </a:r>
            <a:r>
              <a:rPr lang="zh-CN" altLang="en-US" dirty="0" smtClean="0">
                <a:solidFill>
                  <a:schemeClr val="bg1"/>
                </a:solidFill>
              </a:rPr>
              <a:t>初步单机使用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Nacos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285102"/>
            <a:ext cx="118995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阿里</a:t>
            </a:r>
            <a:r>
              <a:rPr lang="zh-CN" altLang="en-US" sz="2800" dirty="0" smtClean="0">
                <a:solidFill>
                  <a:schemeClr val="bg1"/>
                </a:solidFill>
              </a:rPr>
              <a:t>爸爸的产品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</a:rPr>
              <a:t>集成了服务注册中心和配置中心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sz="2800" dirty="0" smtClean="0">
                <a:solidFill>
                  <a:schemeClr val="bg1"/>
                </a:solidFill>
              </a:rPr>
              <a:t>地址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hlinkClick r:id="rId2"/>
              </a:rPr>
              <a:t>https://</a:t>
            </a:r>
            <a:r>
              <a:rPr lang="en-US" altLang="zh-CN" sz="2800" dirty="0" smtClean="0">
                <a:hlinkClick r:id="rId2"/>
              </a:rPr>
              <a:t>github.com/alibaba/nacos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注意点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、请自行下载</a:t>
            </a:r>
            <a:r>
              <a:rPr lang="en-US" altLang="zh-CN" sz="2800" dirty="0" smtClean="0">
                <a:solidFill>
                  <a:schemeClr val="bg1"/>
                </a:solidFill>
              </a:rPr>
              <a:t>jdk1.8</a:t>
            </a:r>
            <a:r>
              <a:rPr lang="zh-CN" altLang="en-US" sz="2800" dirty="0" smtClean="0">
                <a:solidFill>
                  <a:schemeClr val="bg1"/>
                </a:solidFill>
              </a:rPr>
              <a:t>或以上 安装下 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百度一下即可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目前我们主要用到它的配置中心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、请下载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nacos</a:t>
            </a:r>
            <a:r>
              <a:rPr lang="en-US" altLang="zh-CN" sz="2800" dirty="0" smtClean="0">
                <a:solidFill>
                  <a:schemeClr val="bg1"/>
                </a:solidFill>
              </a:rPr>
              <a:t> 1.2.0+</a:t>
            </a:r>
            <a:r>
              <a:rPr lang="zh-CN" altLang="en-US" sz="2800" dirty="0" smtClean="0">
                <a:solidFill>
                  <a:schemeClr val="bg1"/>
                </a:solidFill>
              </a:rPr>
              <a:t>以上版本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客户端库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285102"/>
            <a:ext cx="118995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第三方的。可以用</a:t>
            </a:r>
            <a:endParaRPr lang="en-US" altLang="zh-CN" sz="2800" dirty="0" smtClean="0">
              <a:solidFill>
                <a:schemeClr val="bg1"/>
              </a:solidFill>
              <a:hlinkClick r:id="rId2"/>
            </a:endParaRPr>
          </a:p>
          <a:p>
            <a:r>
              <a:rPr lang="en-US" altLang="zh-CN" sz="2800" dirty="0" smtClean="0">
                <a:hlinkClick r:id="rId2"/>
              </a:rPr>
              <a:t>https</a:t>
            </a:r>
            <a:r>
              <a:rPr lang="en-US" altLang="zh-CN" sz="2800" dirty="0">
                <a:hlinkClick r:id="rId2"/>
              </a:rPr>
              <a:t>://</a:t>
            </a:r>
            <a:r>
              <a:rPr lang="en-US" altLang="zh-CN" sz="2800" dirty="0" smtClean="0">
                <a:hlinkClick r:id="rId2"/>
              </a:rPr>
              <a:t>github.com/nacos-group/nacos-sdk-go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confd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安装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go </a:t>
            </a:r>
            <a:r>
              <a:rPr lang="en-US" altLang="zh-CN" sz="2800" dirty="0">
                <a:solidFill>
                  <a:schemeClr val="bg1"/>
                </a:solidFill>
              </a:rPr>
              <a:t>get github.com/</a:t>
            </a:r>
            <a:r>
              <a:rPr lang="en-US" altLang="zh-CN" sz="2800" dirty="0" err="1">
                <a:solidFill>
                  <a:schemeClr val="bg1"/>
                </a:solidFill>
              </a:rPr>
              <a:t>nacos</a:t>
            </a:r>
            <a:r>
              <a:rPr lang="en-US" altLang="zh-CN" sz="2800" dirty="0">
                <a:solidFill>
                  <a:schemeClr val="bg1"/>
                </a:solidFill>
              </a:rPr>
              <a:t>-group/</a:t>
            </a:r>
            <a:r>
              <a:rPr lang="en-US" altLang="zh-CN" sz="2800" dirty="0" err="1">
                <a:solidFill>
                  <a:schemeClr val="bg1"/>
                </a:solidFill>
              </a:rPr>
              <a:t>nacos</a:t>
            </a:r>
            <a:r>
              <a:rPr lang="en-US" altLang="zh-CN" sz="2800" dirty="0">
                <a:solidFill>
                  <a:schemeClr val="bg1"/>
                </a:solidFill>
              </a:rPr>
              <a:t>-</a:t>
            </a:r>
            <a:r>
              <a:rPr lang="en-US" altLang="zh-CN" sz="2800" dirty="0" err="1">
                <a:solidFill>
                  <a:schemeClr val="bg1"/>
                </a:solidFill>
              </a:rPr>
              <a:t>sdk</a:t>
            </a:r>
            <a:r>
              <a:rPr lang="en-US" altLang="zh-CN" sz="2800" dirty="0">
                <a:solidFill>
                  <a:schemeClr val="bg1"/>
                </a:solidFill>
              </a:rPr>
              <a:t>-go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4046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285102"/>
            <a:ext cx="118995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serverConfigs</a:t>
            </a:r>
            <a:r>
              <a:rPr lang="en-US" altLang="zh-CN" dirty="0">
                <a:solidFill>
                  <a:schemeClr val="bg1"/>
                </a:solidFill>
              </a:rPr>
              <a:t> := []</a:t>
            </a:r>
            <a:r>
              <a:rPr lang="en-US" altLang="zh-CN" dirty="0" err="1">
                <a:solidFill>
                  <a:schemeClr val="bg1"/>
                </a:solidFill>
              </a:rPr>
              <a:t>constant.ServerConfig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en-US" altLang="zh-CN" dirty="0" err="1">
                <a:solidFill>
                  <a:schemeClr val="bg1"/>
                </a:solidFill>
              </a:rPr>
              <a:t>IpAddr</a:t>
            </a:r>
            <a:r>
              <a:rPr lang="en-US" altLang="zh-CN" dirty="0">
                <a:solidFill>
                  <a:schemeClr val="bg1"/>
                </a:solidFill>
              </a:rPr>
              <a:t>:      "</a:t>
            </a:r>
            <a:r>
              <a:rPr lang="en-US" altLang="zh-CN" dirty="0" err="1">
                <a:solidFill>
                  <a:schemeClr val="bg1"/>
                </a:solidFill>
              </a:rPr>
              <a:t>localhost</a:t>
            </a:r>
            <a:r>
              <a:rPr lang="en-US" altLang="zh-CN" dirty="0">
                <a:solidFill>
                  <a:schemeClr val="bg1"/>
                </a:solidFill>
              </a:rPr>
              <a:t>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en-US" altLang="zh-CN" dirty="0" err="1">
                <a:solidFill>
                  <a:schemeClr val="bg1"/>
                </a:solidFill>
              </a:rPr>
              <a:t>ContextPath</a:t>
            </a:r>
            <a:r>
              <a:rPr lang="en-US" altLang="zh-CN" dirty="0">
                <a:solidFill>
                  <a:schemeClr val="bg1"/>
                </a:solidFill>
              </a:rPr>
              <a:t>: "/</a:t>
            </a:r>
            <a:r>
              <a:rPr lang="en-US" altLang="zh-CN" dirty="0" err="1">
                <a:solidFill>
                  <a:schemeClr val="bg1"/>
                </a:solidFill>
              </a:rPr>
              <a:t>nacos</a:t>
            </a:r>
            <a:r>
              <a:rPr lang="en-US" altLang="zh-CN" dirty="0">
                <a:solidFill>
                  <a:schemeClr val="bg1"/>
                </a:solidFill>
              </a:rPr>
              <a:t>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Port:        8848,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configClient</a:t>
            </a:r>
            <a:r>
              <a:rPr lang="en-US" altLang="zh-CN" dirty="0">
                <a:solidFill>
                  <a:schemeClr val="bg1"/>
                </a:solidFill>
              </a:rPr>
              <a:t>, err := </a:t>
            </a:r>
            <a:r>
              <a:rPr lang="en-US" altLang="zh-CN" dirty="0" err="1">
                <a:solidFill>
                  <a:schemeClr val="bg1"/>
                </a:solidFill>
              </a:rPr>
              <a:t>clients.CreateConfigClient</a:t>
            </a:r>
            <a:r>
              <a:rPr lang="en-US" altLang="zh-CN" dirty="0">
                <a:solidFill>
                  <a:schemeClr val="bg1"/>
                </a:solidFill>
              </a:rPr>
              <a:t>(map[string]interface{}{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"</a:t>
            </a:r>
            <a:r>
              <a:rPr lang="en-US" altLang="zh-CN" dirty="0" err="1">
                <a:solidFill>
                  <a:schemeClr val="bg1"/>
                </a:solidFill>
              </a:rPr>
              <a:t>serverConfigs</a:t>
            </a:r>
            <a:r>
              <a:rPr lang="en-US" altLang="zh-CN" dirty="0">
                <a:solidFill>
                  <a:schemeClr val="bg1"/>
                </a:solidFill>
              </a:rPr>
              <a:t>": </a:t>
            </a:r>
            <a:r>
              <a:rPr lang="en-US" altLang="zh-CN" dirty="0" err="1">
                <a:solidFill>
                  <a:schemeClr val="bg1"/>
                </a:solidFill>
              </a:rPr>
              <a:t>serverConfigs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if err!=nil{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log.Fatal</a:t>
            </a:r>
            <a:r>
              <a:rPr lang="en-US" altLang="zh-CN" dirty="0">
                <a:solidFill>
                  <a:schemeClr val="bg1"/>
                </a:solidFill>
              </a:rPr>
              <a:t>(err)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content, err := </a:t>
            </a:r>
            <a:r>
              <a:rPr lang="en-US" altLang="zh-CN" dirty="0" err="1">
                <a:solidFill>
                  <a:schemeClr val="bg1"/>
                </a:solidFill>
              </a:rPr>
              <a:t>configClient.GetConfig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vo.ConfigParam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DataId</a:t>
            </a:r>
            <a:r>
              <a:rPr lang="en-US" altLang="zh-CN" dirty="0">
                <a:solidFill>
                  <a:schemeClr val="bg1"/>
                </a:solidFill>
              </a:rPr>
              <a:t>: "</a:t>
            </a:r>
            <a:r>
              <a:rPr lang="en-US" altLang="zh-CN" dirty="0" err="1">
                <a:solidFill>
                  <a:schemeClr val="bg1"/>
                </a:solidFill>
              </a:rPr>
              <a:t>jt</a:t>
            </a:r>
            <a:r>
              <a:rPr lang="en-US" altLang="zh-CN" dirty="0">
                <a:solidFill>
                  <a:schemeClr val="bg1"/>
                </a:solidFill>
              </a:rPr>
              <a:t>-app",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Group:  "DEFAULT_GROUP"})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if err!=nil{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log.Fatal</a:t>
            </a:r>
            <a:r>
              <a:rPr lang="en-US" altLang="zh-CN" dirty="0">
                <a:solidFill>
                  <a:schemeClr val="bg1"/>
                </a:solidFill>
              </a:rPr>
              <a:t>(err)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8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15803</TotalTime>
  <Words>114</Words>
  <Application>Microsoft Office PowerPoint</Application>
  <PresentationFormat>自定义</PresentationFormat>
  <Paragraphs>48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使用nacos配置中心(1):初步单机使用</vt:lpstr>
      <vt:lpstr>Nacos</vt:lpstr>
      <vt:lpstr>客户端库</vt:lpstr>
      <vt:lpstr>基本代码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1605</cp:revision>
  <dcterms:created xsi:type="dcterms:W3CDTF">2016-05-22T15:40:23Z</dcterms:created>
  <dcterms:modified xsi:type="dcterms:W3CDTF">2020-04-22T17:01:06Z</dcterms:modified>
</cp:coreProperties>
</file>