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7"/>
  </p:notesMasterIdLst>
  <p:sldIdLst>
    <p:sldId id="305" r:id="rId3"/>
    <p:sldId id="351" r:id="rId4"/>
    <p:sldId id="352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568" y="2075935"/>
            <a:ext cx="11652421" cy="203886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规划项目中的配置策略</a:t>
            </a:r>
            <a:r>
              <a:rPr lang="en-US" altLang="zh-CN" dirty="0" smtClean="0">
                <a:solidFill>
                  <a:schemeClr val="bg1"/>
                </a:solidFill>
              </a:rPr>
              <a:t>(1):</a:t>
            </a:r>
            <a:r>
              <a:rPr lang="zh-CN" altLang="en-US" dirty="0" smtClean="0">
                <a:solidFill>
                  <a:schemeClr val="bg1"/>
                </a:solidFill>
              </a:rPr>
              <a:t>系统配置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-40460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首先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" y="1285102"/>
            <a:ext cx="118995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</a:rPr>
              <a:t>、首先有个系统配置文件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   </a:t>
            </a:r>
            <a:r>
              <a:rPr lang="zh-CN" altLang="en-US" sz="2800" dirty="0" smtClean="0">
                <a:solidFill>
                  <a:schemeClr val="bg1"/>
                </a:solidFill>
              </a:rPr>
              <a:t>我们叫做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app.yaml</a:t>
            </a:r>
            <a:r>
              <a:rPr lang="en-US" altLang="zh-CN" sz="2800" dirty="0" smtClean="0">
                <a:solidFill>
                  <a:schemeClr val="bg1"/>
                </a:solidFill>
              </a:rPr>
              <a:t>   </a:t>
            </a:r>
            <a:r>
              <a:rPr lang="zh-CN" altLang="en-US" sz="2800" dirty="0" smtClean="0">
                <a:solidFill>
                  <a:schemeClr val="bg1"/>
                </a:solidFill>
              </a:rPr>
              <a:t>这里面放如配置中心地址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itchFamily="2" charset="2"/>
              <a:buChar char="p"/>
            </a:pPr>
            <a:r>
              <a:rPr lang="en-US" altLang="zh-CN" sz="2800" dirty="0" smtClean="0">
                <a:solidFill>
                  <a:schemeClr val="bg1"/>
                </a:solidFill>
              </a:rPr>
              <a:t>2</a:t>
            </a:r>
            <a:r>
              <a:rPr lang="zh-CN" altLang="en-US" sz="2800" dirty="0" smtClean="0">
                <a:solidFill>
                  <a:schemeClr val="bg1"/>
                </a:solidFill>
              </a:rPr>
              <a:t>、业务配置全部从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nacos</a:t>
            </a:r>
            <a:r>
              <a:rPr lang="zh-CN" altLang="en-US" sz="2800" dirty="0" smtClean="0">
                <a:solidFill>
                  <a:schemeClr val="bg1"/>
                </a:solidFill>
              </a:rPr>
              <a:t>去取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     </a:t>
            </a:r>
            <a:r>
              <a:rPr lang="zh-CN" altLang="en-US" sz="2800" dirty="0" smtClean="0">
                <a:solidFill>
                  <a:schemeClr val="bg1"/>
                </a:solidFill>
              </a:rPr>
              <a:t>部分配置修改</a:t>
            </a:r>
            <a:r>
              <a:rPr lang="en-US" altLang="zh-CN" sz="2800" dirty="0" smtClean="0">
                <a:solidFill>
                  <a:schemeClr val="bg1"/>
                </a:solidFill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</a:rPr>
              <a:t>要重启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     </a:t>
            </a:r>
            <a:r>
              <a:rPr lang="zh-CN" altLang="en-US" sz="2400" dirty="0" smtClean="0">
                <a:solidFill>
                  <a:schemeClr val="bg1"/>
                </a:solidFill>
              </a:rPr>
              <a:t>部分配置修改</a:t>
            </a:r>
            <a:r>
              <a:rPr lang="en-US" altLang="zh-CN" sz="2400" dirty="0" smtClean="0">
                <a:solidFill>
                  <a:schemeClr val="bg1"/>
                </a:solidFill>
              </a:rPr>
              <a:t>—</a:t>
            </a:r>
            <a:r>
              <a:rPr lang="zh-CN" altLang="en-US" sz="2400" dirty="0">
                <a:solidFill>
                  <a:schemeClr val="bg1"/>
                </a:solidFill>
              </a:rPr>
              <a:t>直接覆盖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-40460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今天的基本流程是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809" y="2516304"/>
            <a:ext cx="4533780" cy="3512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17" y="2481264"/>
            <a:ext cx="4782451" cy="3618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91978" y="1779373"/>
            <a:ext cx="378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主配置类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64809" y="1869304"/>
            <a:ext cx="378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数据相关的配置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077730" y="2916195"/>
            <a:ext cx="3212756" cy="2631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14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欢迎加入我们的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程序员在囧途教育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、主群：</a:t>
            </a:r>
            <a:r>
              <a:rPr lang="en-US" altLang="zh-CN">
                <a:solidFill>
                  <a:schemeClr val="bg1"/>
                </a:solidFill>
              </a:rPr>
              <a:t>606976586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16037</TotalTime>
  <Words>85</Words>
  <Application>Microsoft Office PowerPoint</Application>
  <PresentationFormat>自定义</PresentationFormat>
  <Paragraphs>18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</vt:lpstr>
      <vt:lpstr>3_Office 主题​​</vt:lpstr>
      <vt:lpstr>规划项目中的配置策略(1):系统配置</vt:lpstr>
      <vt:lpstr>首先</vt:lpstr>
      <vt:lpstr>今天的基本流程是</vt:lpstr>
      <vt:lpstr>欢迎加入我们的QQ群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1618</cp:revision>
  <dcterms:created xsi:type="dcterms:W3CDTF">2016-05-22T15:40:23Z</dcterms:created>
  <dcterms:modified xsi:type="dcterms:W3CDTF">2020-05-01T08:49:57Z</dcterms:modified>
</cp:coreProperties>
</file>