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05" r:id="rId3"/>
    <p:sldId id="306" r:id="rId4"/>
    <p:sldId id="307" r:id="rId5"/>
    <p:sldId id="309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配置中心下集成</a:t>
            </a:r>
            <a:r>
              <a:rPr lang="en-US" altLang="zh-CN" dirty="0" smtClean="0">
                <a:solidFill>
                  <a:schemeClr val="bg1"/>
                </a:solidFill>
              </a:rPr>
              <a:t>ORM</a:t>
            </a:r>
            <a:r>
              <a:rPr lang="zh-CN" altLang="en-US" dirty="0" smtClean="0">
                <a:solidFill>
                  <a:schemeClr val="bg1"/>
                </a:solidFill>
              </a:rPr>
              <a:t>、数据库初始化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ORM </a:t>
            </a:r>
            <a:r>
              <a:rPr lang="zh-CN" altLang="en-US" dirty="0" smtClean="0">
                <a:solidFill>
                  <a:schemeClr val="bg1"/>
                </a:solidFill>
              </a:rPr>
              <a:t>我们依然使用</a:t>
            </a:r>
            <a:r>
              <a:rPr lang="en-US" altLang="zh-CN" dirty="0" err="1" smtClean="0">
                <a:solidFill>
                  <a:schemeClr val="bg1"/>
                </a:solidFill>
              </a:rPr>
              <a:t>Gorm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482811"/>
            <a:ext cx="11380573" cy="50662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go get </a:t>
            </a:r>
            <a:r>
              <a:rPr lang="en-US" altLang="zh-CN" dirty="0" smtClean="0">
                <a:solidFill>
                  <a:schemeClr val="bg1"/>
                </a:solidFill>
              </a:rPr>
              <a:t>github.com/</a:t>
            </a:r>
            <a:r>
              <a:rPr lang="en-US" altLang="zh-CN" dirty="0" err="1" smtClean="0">
                <a:solidFill>
                  <a:schemeClr val="bg1"/>
                </a:solidFill>
              </a:rPr>
              <a:t>jinzhu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gorm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配置变成了这样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8734"/>
            <a:ext cx="12192000" cy="5016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mysql: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dsn</a:t>
            </a:r>
            <a:r>
              <a:rPr lang="en-US" altLang="zh-CN" dirty="0">
                <a:solidFill>
                  <a:schemeClr val="bg1"/>
                </a:solidFill>
              </a:rPr>
              <a:t>: root:123123@tcp(localhost:3307</a:t>
            </a:r>
            <a:r>
              <a:rPr lang="en-US" altLang="zh-CN" dirty="0" smtClean="0">
                <a:solidFill>
                  <a:schemeClr val="bg1"/>
                </a:solidFill>
              </a:rPr>
              <a:t>)/</a:t>
            </a:r>
            <a:r>
              <a:rPr lang="en-US" altLang="zh-CN" dirty="0" err="1" smtClean="0">
                <a:solidFill>
                  <a:schemeClr val="bg1"/>
                </a:solidFill>
              </a:rPr>
              <a:t>jt?charset</a:t>
            </a:r>
            <a:r>
              <a:rPr lang="en-US" altLang="zh-CN" dirty="0" smtClean="0">
                <a:solidFill>
                  <a:schemeClr val="bg1"/>
                </a:solidFill>
              </a:rPr>
              <a:t>=utf8mb4&amp;parseTime=</a:t>
            </a:r>
            <a:r>
              <a:rPr lang="en-US" altLang="zh-CN" dirty="0" err="1" smtClean="0">
                <a:solidFill>
                  <a:schemeClr val="bg1"/>
                </a:solidFill>
              </a:rPr>
              <a:t>True&amp;loc</a:t>
            </a:r>
            <a:r>
              <a:rPr lang="en-US" altLang="zh-CN" dirty="0" smtClean="0">
                <a:solidFill>
                  <a:schemeClr val="bg1"/>
                </a:solidFill>
              </a:rPr>
              <a:t>=Local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maxidle</a:t>
            </a:r>
            <a:r>
              <a:rPr lang="en-US" altLang="zh-CN" dirty="0">
                <a:solidFill>
                  <a:schemeClr val="bg1"/>
                </a:solidFill>
              </a:rPr>
              <a:t>: 5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maxopen</a:t>
            </a:r>
            <a:r>
              <a:rPr lang="en-US" altLang="zh-CN" dirty="0">
                <a:solidFill>
                  <a:schemeClr val="bg1"/>
                </a:solidFill>
              </a:rPr>
              <a:t>: 10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en-US" altLang="zh-CN" dirty="0">
                <a:solidFill>
                  <a:schemeClr val="bg1"/>
                </a:solidFill>
              </a:rPr>
              <a:t>: 192.168.3.1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port: 6379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8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启动顺序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0464" y="1946190"/>
            <a:ext cx="2520779" cy="93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配置中心加载成功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3175686" y="2885303"/>
            <a:ext cx="1495168" cy="2014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236573" y="5140411"/>
            <a:ext cx="1643449" cy="1173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r>
              <a:rPr lang="zh-CN" altLang="en-US" dirty="0"/>
              <a:t>初始化</a:t>
            </a:r>
          </a:p>
        </p:txBody>
      </p:sp>
      <p:sp>
        <p:nvSpPr>
          <p:cNvPr id="9" name="椭圆 8"/>
          <p:cNvSpPr/>
          <p:nvPr/>
        </p:nvSpPr>
        <p:spPr>
          <a:xfrm>
            <a:off x="5564660" y="5045676"/>
            <a:ext cx="1643449" cy="1173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r>
              <a:rPr lang="zh-CN" altLang="en-US" dirty="0"/>
              <a:t>初始化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</p:cNvCxnSpPr>
          <p:nvPr/>
        </p:nvCxnSpPr>
        <p:spPr>
          <a:xfrm>
            <a:off x="4670854" y="2885303"/>
            <a:ext cx="1470454" cy="2014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163697" y="5140411"/>
            <a:ext cx="1643449" cy="1173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xxxoo</a:t>
            </a:r>
            <a:r>
              <a:rPr lang="zh-CN" altLang="en-US" dirty="0"/>
              <a:t>初始化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2"/>
          </p:cNvCxnSpPr>
          <p:nvPr/>
        </p:nvCxnSpPr>
        <p:spPr>
          <a:xfrm>
            <a:off x="4670854" y="2885303"/>
            <a:ext cx="4003589" cy="222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763000" y="951473"/>
            <a:ext cx="2508421" cy="93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gin(go-micro)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0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16539</TotalTime>
  <Words>81</Words>
  <Application>Microsoft Office PowerPoint</Application>
  <PresentationFormat>自定义</PresentationFormat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配置中心下集成ORM、数据库初始化</vt:lpstr>
      <vt:lpstr>ORM 我们依然使用Gorm</vt:lpstr>
      <vt:lpstr>配置变成了这样</vt:lpstr>
      <vt:lpstr>启动顺序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1654</cp:revision>
  <dcterms:created xsi:type="dcterms:W3CDTF">2016-05-22T15:40:23Z</dcterms:created>
  <dcterms:modified xsi:type="dcterms:W3CDTF">2020-05-02T07:08:47Z</dcterms:modified>
</cp:coreProperties>
</file>