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05" r:id="rId3"/>
    <p:sldId id="306" r:id="rId4"/>
    <p:sldId id="307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配置</a:t>
            </a:r>
            <a:r>
              <a:rPr lang="zh-CN" altLang="en-US" smtClean="0">
                <a:solidFill>
                  <a:schemeClr val="bg1"/>
                </a:solidFill>
              </a:rPr>
              <a:t>中心初步集</a:t>
            </a:r>
            <a:r>
              <a:rPr lang="zh-CN" altLang="en-US" dirty="0" smtClean="0">
                <a:solidFill>
                  <a:schemeClr val="bg1"/>
                </a:solidFill>
              </a:rPr>
              <a:t>成</a:t>
            </a:r>
            <a:r>
              <a:rPr lang="en-US" altLang="zh-CN" dirty="0" smtClean="0">
                <a:solidFill>
                  <a:schemeClr val="bg1"/>
                </a:solidFill>
              </a:rPr>
              <a:t>go-micro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gin</a:t>
            </a:r>
            <a:r>
              <a:rPr lang="zh-CN" altLang="en-US" dirty="0" smtClean="0">
                <a:solidFill>
                  <a:schemeClr val="bg1"/>
                </a:solidFill>
              </a:rPr>
              <a:t>中间件等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配置增加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482811"/>
            <a:ext cx="11380573" cy="5066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service: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namespace: api.jtthink.com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name: </a:t>
            </a:r>
            <a:r>
              <a:rPr lang="en-US" altLang="zh-CN" dirty="0" err="1" smtClean="0">
                <a:solidFill>
                  <a:schemeClr val="bg1"/>
                </a:solidFill>
              </a:rPr>
              <a:t>http.course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这是加在本地配置中的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检查中间件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8734"/>
            <a:ext cx="12192000" cy="5016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Check_Middleware</a:t>
            </a:r>
            <a:r>
              <a:rPr lang="en-US" altLang="zh-CN" dirty="0">
                <a:solidFill>
                  <a:schemeClr val="bg1"/>
                </a:solidFill>
              </a:rPr>
              <a:t>()  </a:t>
            </a:r>
            <a:r>
              <a:rPr lang="en-US" altLang="zh-CN" dirty="0" err="1">
                <a:solidFill>
                  <a:schemeClr val="bg1"/>
                </a:solidFill>
              </a:rPr>
              <a:t>gin_.Middleware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return </a:t>
            </a:r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(next </a:t>
            </a:r>
            <a:r>
              <a:rPr lang="en-US" altLang="zh-CN" dirty="0" err="1">
                <a:solidFill>
                  <a:schemeClr val="bg1"/>
                </a:solidFill>
              </a:rPr>
              <a:t>gin_.Endpoint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en-US" altLang="zh-CN" dirty="0" err="1">
                <a:solidFill>
                  <a:schemeClr val="bg1"/>
                </a:solidFill>
              </a:rPr>
              <a:t>gin_.Endpoint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return </a:t>
            </a:r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(context *</a:t>
            </a:r>
            <a:r>
              <a:rPr lang="en-US" altLang="zh-CN" dirty="0" err="1">
                <a:solidFill>
                  <a:schemeClr val="bg1"/>
                </a:solidFill>
              </a:rPr>
              <a:t>gin.Context</a:t>
            </a:r>
            <a:r>
              <a:rPr lang="en-US" altLang="zh-CN" dirty="0">
                <a:solidFill>
                  <a:schemeClr val="bg1"/>
                </a:solidFill>
              </a:rPr>
              <a:t>, request interface{}) (response interface{}, err error)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if !</a:t>
            </a:r>
            <a:r>
              <a:rPr lang="en-US" altLang="zh-CN" dirty="0" err="1">
                <a:solidFill>
                  <a:schemeClr val="bg1"/>
                </a:solidFill>
              </a:rPr>
              <a:t>Boot.ServerIsReady</a:t>
            </a:r>
            <a:r>
              <a:rPr lang="en-US" altLang="zh-CN" dirty="0">
                <a:solidFill>
                  <a:schemeClr val="bg1"/>
                </a:solidFill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	return </a:t>
            </a:r>
            <a:r>
              <a:rPr lang="en-US" altLang="zh-CN" dirty="0" err="1">
                <a:solidFill>
                  <a:schemeClr val="bg1"/>
                </a:solidFill>
              </a:rPr>
              <a:t>nil,fmt.Errorf</a:t>
            </a:r>
            <a:r>
              <a:rPr lang="en-US" altLang="zh-CN" dirty="0">
                <a:solidFill>
                  <a:schemeClr val="bg1"/>
                </a:solidFill>
              </a:rPr>
              <a:t>("server is loading")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return next(</a:t>
            </a:r>
            <a:r>
              <a:rPr lang="en-US" altLang="zh-CN" dirty="0" err="1">
                <a:solidFill>
                  <a:schemeClr val="bg1"/>
                </a:solidFill>
              </a:rPr>
              <a:t>context,request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8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16592</TotalTime>
  <Words>61</Words>
  <Application>Microsoft Office PowerPoint</Application>
  <PresentationFormat>自定义</PresentationFormat>
  <Paragraphs>23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配置中心初步集成go-micro、gin中间件等</vt:lpstr>
      <vt:lpstr>配置增加</vt:lpstr>
      <vt:lpstr>检查中间件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1663</cp:revision>
  <dcterms:created xsi:type="dcterms:W3CDTF">2016-05-22T15:40:23Z</dcterms:created>
  <dcterms:modified xsi:type="dcterms:W3CDTF">2020-05-02T09:34:52Z</dcterms:modified>
</cp:coreProperties>
</file>