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05" r:id="rId3"/>
    <p:sldId id="307" r:id="rId4"/>
    <p:sldId id="30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568" y="2075935"/>
            <a:ext cx="11652421" cy="203886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go-micro v2.5</a:t>
            </a:r>
            <a:r>
              <a:rPr lang="zh-CN" altLang="en-US" dirty="0" smtClean="0">
                <a:solidFill>
                  <a:schemeClr val="bg1"/>
                </a:solidFill>
              </a:rPr>
              <a:t>后的网关、服务、</a:t>
            </a:r>
            <a:r>
              <a:rPr lang="en-US" altLang="zh-CN" dirty="0" err="1" smtClean="0">
                <a:solidFill>
                  <a:schemeClr val="bg1"/>
                </a:solidFill>
              </a:rPr>
              <a:t>DashBoard</a:t>
            </a:r>
            <a:r>
              <a:rPr lang="zh-CN" altLang="en-US" dirty="0" smtClean="0">
                <a:solidFill>
                  <a:schemeClr val="bg1"/>
                </a:solidFill>
              </a:rPr>
              <a:t>调整方式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更新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首先，框架要更新、</a:t>
            </a:r>
            <a:r>
              <a:rPr lang="en-US" altLang="zh-CN" dirty="0" smtClean="0">
                <a:solidFill>
                  <a:schemeClr val="bg1"/>
                </a:solidFill>
              </a:rPr>
              <a:t>micro</a:t>
            </a:r>
            <a:r>
              <a:rPr lang="zh-CN" altLang="en-US" dirty="0" smtClean="0">
                <a:solidFill>
                  <a:schemeClr val="bg1"/>
                </a:solidFill>
              </a:rPr>
              <a:t>工具要同步更新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go get github.com/micro/micro/v2@v2.5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go get </a:t>
            </a:r>
            <a:r>
              <a:rPr lang="en-US" altLang="zh-CN" dirty="0" smtClean="0">
                <a:solidFill>
                  <a:schemeClr val="bg1"/>
                </a:solidFill>
              </a:rPr>
              <a:t>github.com/micro/go-micro/v2@v2.5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这两</a:t>
            </a:r>
            <a:r>
              <a:rPr lang="zh-CN" altLang="en-US" dirty="0" smtClean="0">
                <a:solidFill>
                  <a:schemeClr val="bg1"/>
                </a:solidFill>
              </a:rPr>
              <a:t>个版本一定要同步，否则有很多稀奇古怪的问题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基本套路如下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51" y="1482811"/>
            <a:ext cx="11380573" cy="506627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、所有服务名 以 </a:t>
            </a:r>
            <a:r>
              <a:rPr lang="en-US" altLang="zh-CN" dirty="0" err="1" smtClean="0">
                <a:solidFill>
                  <a:schemeClr val="bg1"/>
                </a:solidFill>
              </a:rPr>
              <a:t>go.micro.api</a:t>
            </a:r>
            <a:r>
              <a:rPr lang="zh-CN" altLang="en-US" dirty="0" smtClean="0">
                <a:solidFill>
                  <a:schemeClr val="bg1"/>
                </a:solidFill>
              </a:rPr>
              <a:t>开头  并作为</a:t>
            </a:r>
            <a:r>
              <a:rPr lang="en-US" altLang="zh-CN" dirty="0" smtClean="0">
                <a:solidFill>
                  <a:schemeClr val="bg1"/>
                </a:solidFill>
              </a:rPr>
              <a:t>namespace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mtClean="0">
                <a:solidFill>
                  <a:schemeClr val="bg1"/>
                </a:solidFill>
              </a:rPr>
              <a:t>譬如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</a:rPr>
              <a:t>我的项目名叫做 </a:t>
            </a:r>
            <a:r>
              <a:rPr lang="en-US" altLang="zh-CN" dirty="0" err="1" smtClean="0">
                <a:solidFill>
                  <a:schemeClr val="bg1"/>
                </a:solidFill>
              </a:rPr>
              <a:t>jtthink</a:t>
            </a:r>
            <a:r>
              <a:rPr lang="zh-CN" altLang="en-US" dirty="0" smtClean="0">
                <a:solidFill>
                  <a:schemeClr val="bg1"/>
                </a:solidFill>
              </a:rPr>
              <a:t>，  服务名叫做</a:t>
            </a:r>
            <a:r>
              <a:rPr lang="en-US" altLang="zh-CN" dirty="0" smtClean="0">
                <a:solidFill>
                  <a:schemeClr val="bg1"/>
                </a:solidFill>
              </a:rPr>
              <a:t>user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</a:rPr>
              <a:t>则：完整注册名是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go.micro.api.jtthink.user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WPS 演示</Application>
  <PresentationFormat>自定义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go-micro v2.5后的网关、服务、DashBoard调整方式</vt:lpstr>
      <vt:lpstr>更新</vt:lpstr>
      <vt:lpstr>基本套路如下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1675</cp:revision>
  <dcterms:created xsi:type="dcterms:W3CDTF">2016-05-22T15:40:00Z</dcterms:created>
  <dcterms:modified xsi:type="dcterms:W3CDTF">2020-05-31T10:58:13Z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