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5"/>
  </p:notesMasterIdLst>
  <p:sldIdLst>
    <p:sldId id="305" r:id="rId3"/>
    <p:sldId id="26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568" y="2075935"/>
            <a:ext cx="11652421" cy="203886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配置中心修改重载策略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</a:rPr>
              <a:t>数据库</a:t>
            </a:r>
            <a:r>
              <a:rPr lang="zh-CN" altLang="en-US" smtClean="0">
                <a:solidFill>
                  <a:schemeClr val="bg1"/>
                </a:solidFill>
              </a:rPr>
              <a:t>为例</a:t>
            </a:r>
            <a:r>
              <a:rPr lang="zh-CN" altLang="en-US" smtClean="0">
                <a:solidFill>
                  <a:schemeClr val="bg1"/>
                </a:solidFill>
              </a:rPr>
              <a:t>、主服务降级</a:t>
            </a:r>
            <a:r>
              <a:rPr lang="zh-CN" altLang="en-US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欢迎加入我们的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、主群：</a:t>
            </a:r>
            <a:r>
              <a:rPr lang="en-US" altLang="zh-CN" dirty="0">
                <a:solidFill>
                  <a:schemeClr val="bg1"/>
                </a:solidFill>
              </a:rPr>
              <a:t>606976586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16764</TotalTime>
  <Words>33</Words>
  <Application>Microsoft Office PowerPoint</Application>
  <PresentationFormat>自定义</PresentationFormat>
  <Paragraphs>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</vt:lpstr>
      <vt:lpstr>3_Office 主题​​</vt:lpstr>
      <vt:lpstr>配置中心修改重载策略:数据库为例、主服务降级 </vt:lpstr>
      <vt:lpstr>欢迎加入我们的QQ群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1678</cp:revision>
  <dcterms:created xsi:type="dcterms:W3CDTF">2016-05-22T15:40:23Z</dcterms:created>
  <dcterms:modified xsi:type="dcterms:W3CDTF">2020-05-03T09:36:52Z</dcterms:modified>
</cp:coreProperties>
</file>