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5" r:id="rId3"/>
    <p:sldId id="34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2" y="2491875"/>
            <a:ext cx="11029979" cy="15734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go-micro</a:t>
            </a:r>
            <a:r>
              <a:rPr lang="zh-CN" altLang="en-US" dirty="0" smtClean="0">
                <a:solidFill>
                  <a:schemeClr val="bg1"/>
                </a:solidFill>
              </a:rPr>
              <a:t>快速集成</a:t>
            </a:r>
            <a:r>
              <a:rPr lang="en-US" altLang="zh-CN" dirty="0" smtClean="0">
                <a:solidFill>
                  <a:schemeClr val="bg1"/>
                </a:solidFill>
              </a:rPr>
              <a:t>gin</a:t>
            </a:r>
            <a:r>
              <a:rPr lang="zh-CN" altLang="en-US" dirty="0" smtClean="0">
                <a:solidFill>
                  <a:schemeClr val="bg1"/>
                </a:solidFill>
              </a:rPr>
              <a:t>开发</a:t>
            </a:r>
            <a:r>
              <a:rPr lang="en-US" altLang="zh-CN" dirty="0" smtClean="0">
                <a:solidFill>
                  <a:schemeClr val="bg1"/>
                </a:solidFill>
              </a:rPr>
              <a:t>http </a:t>
            </a:r>
            <a:r>
              <a:rPr lang="en-US" altLang="zh-CN" dirty="0" err="1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初步架构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52270" y="2861103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61685" y="1087395"/>
            <a:ext cx="1890584" cy="926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注册中心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907426" y="2057913"/>
            <a:ext cx="889687" cy="79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72015" y="2941422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gateway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56204" y="2014150"/>
            <a:ext cx="939113" cy="9885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8" y="3429000"/>
            <a:ext cx="742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左右箭头 11"/>
          <p:cNvSpPr/>
          <p:nvPr/>
        </p:nvSpPr>
        <p:spPr>
          <a:xfrm>
            <a:off x="5548182" y="3222538"/>
            <a:ext cx="1445741" cy="5375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495168" y="3571617"/>
            <a:ext cx="1742302" cy="188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459097" y="797523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6" idx="6"/>
          </p:cNvCxnSpPr>
          <p:nvPr/>
        </p:nvCxnSpPr>
        <p:spPr>
          <a:xfrm flipH="1">
            <a:off x="7352269" y="1550773"/>
            <a:ext cx="1804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上下箭头 6"/>
          <p:cNvSpPr/>
          <p:nvPr/>
        </p:nvSpPr>
        <p:spPr>
          <a:xfrm rot="2239307">
            <a:off x="9084259" y="2050325"/>
            <a:ext cx="432487" cy="9272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489886" y="920578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(http)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85054" y="1427718"/>
            <a:ext cx="1340706" cy="228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186249" y="2453329"/>
            <a:ext cx="1037967" cy="769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go-micro快速集成gin开发http api</vt:lpstr>
      <vt:lpstr>初步架构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1570</cp:revision>
  <dcterms:created xsi:type="dcterms:W3CDTF">2016-05-22T15:40:00Z</dcterms:created>
  <dcterms:modified xsi:type="dcterms:W3CDTF">2020-05-30T09:10:06Z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