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6"/>
  </p:notesMasterIdLst>
  <p:sldIdLst>
    <p:sldId id="305" r:id="rId3"/>
    <p:sldId id="351" r:id="rId4"/>
    <p:sldId id="26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568" y="2075935"/>
            <a:ext cx="11652421" cy="203886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go-micro</a:t>
            </a:r>
            <a:r>
              <a:rPr lang="zh-CN" altLang="en-US" dirty="0" smtClean="0">
                <a:solidFill>
                  <a:schemeClr val="bg1"/>
                </a:solidFill>
              </a:rPr>
              <a:t>配置</a:t>
            </a:r>
            <a:r>
              <a:rPr lang="en-US" altLang="zh-CN" dirty="0" smtClean="0">
                <a:solidFill>
                  <a:schemeClr val="bg1"/>
                </a:solidFill>
              </a:rPr>
              <a:t>(1):</a:t>
            </a:r>
            <a:r>
              <a:rPr lang="zh-CN" altLang="en-US" dirty="0" smtClean="0">
                <a:solidFill>
                  <a:schemeClr val="bg1"/>
                </a:solidFill>
              </a:rPr>
              <a:t>读取</a:t>
            </a:r>
            <a:r>
              <a:rPr lang="en-US" altLang="zh-CN" dirty="0" smtClean="0">
                <a:solidFill>
                  <a:schemeClr val="bg1"/>
                </a:solidFill>
              </a:rPr>
              <a:t>JSON</a:t>
            </a:r>
            <a:r>
              <a:rPr lang="zh-CN" altLang="en-US" dirty="0" smtClean="0">
                <a:solidFill>
                  <a:schemeClr val="bg1"/>
                </a:solidFill>
              </a:rPr>
              <a:t>配置、映射</a:t>
            </a:r>
            <a:r>
              <a:rPr lang="en-US" altLang="zh-CN" dirty="0" err="1" smtClean="0">
                <a:solidFill>
                  <a:schemeClr val="bg1"/>
                </a:solidFill>
              </a:rPr>
              <a:t>struct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-4046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</a:rPr>
              <a:t>JSON</a:t>
            </a:r>
            <a:r>
              <a:rPr lang="zh-CN" altLang="en-US" dirty="0" smtClean="0">
                <a:solidFill>
                  <a:schemeClr val="bg1"/>
                </a:solidFill>
              </a:rPr>
              <a:t>的方式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" y="1285102"/>
            <a:ext cx="118995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首先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zh-CN" altLang="en-US" dirty="0" smtClean="0">
                <a:solidFill>
                  <a:schemeClr val="bg1"/>
                </a:solidFill>
              </a:rPr>
              <a:t>项目目录下创建一个 </a:t>
            </a:r>
            <a:r>
              <a:rPr lang="en-US" altLang="zh-CN" dirty="0" err="1" smtClean="0">
                <a:solidFill>
                  <a:schemeClr val="bg1"/>
                </a:solidFill>
              </a:rPr>
              <a:t>application.json</a:t>
            </a:r>
            <a:r>
              <a:rPr lang="zh-CN" altLang="en-US" dirty="0" smtClean="0">
                <a:solidFill>
                  <a:schemeClr val="bg1"/>
                </a:solidFill>
              </a:rPr>
              <a:t> 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放入以下字符串：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"</a:t>
            </a:r>
            <a:r>
              <a:rPr lang="en-US" altLang="zh-CN" dirty="0" err="1">
                <a:solidFill>
                  <a:schemeClr val="bg1"/>
                </a:solidFill>
              </a:rPr>
              <a:t>jtthink</a:t>
            </a:r>
            <a:r>
              <a:rPr lang="en-US" altLang="zh-CN" dirty="0">
                <a:solidFill>
                  <a:schemeClr val="bg1"/>
                </a:solidFill>
              </a:rPr>
              <a:t>":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"</a:t>
            </a:r>
            <a:r>
              <a:rPr lang="en-US" altLang="zh-CN" dirty="0" err="1">
                <a:solidFill>
                  <a:schemeClr val="bg1"/>
                </a:solidFill>
              </a:rPr>
              <a:t>db</a:t>
            </a:r>
            <a:r>
              <a:rPr lang="en-US" altLang="zh-CN" dirty="0">
                <a:solidFill>
                  <a:schemeClr val="bg1"/>
                </a:solidFill>
              </a:rPr>
              <a:t>":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"</a:t>
            </a:r>
            <a:r>
              <a:rPr lang="en-US" altLang="zh-CN" dirty="0" err="1">
                <a:solidFill>
                  <a:schemeClr val="bg1"/>
                </a:solidFill>
              </a:rPr>
              <a:t>ip</a:t>
            </a:r>
            <a:r>
              <a:rPr lang="en-US" altLang="zh-CN" dirty="0">
                <a:solidFill>
                  <a:schemeClr val="bg1"/>
                </a:solidFill>
              </a:rPr>
              <a:t>": "192.168.3.1",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"port": 3306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},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"</a:t>
            </a:r>
            <a:r>
              <a:rPr lang="en-US" altLang="zh-CN" dirty="0" err="1">
                <a:solidFill>
                  <a:schemeClr val="bg1"/>
                </a:solidFill>
              </a:rPr>
              <a:t>redis</a:t>
            </a:r>
            <a:r>
              <a:rPr lang="en-US" altLang="zh-CN" dirty="0">
                <a:solidFill>
                  <a:schemeClr val="bg1"/>
                </a:solidFill>
              </a:rPr>
              <a:t>":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"</a:t>
            </a:r>
            <a:r>
              <a:rPr lang="en-US" altLang="zh-CN" dirty="0" err="1">
                <a:solidFill>
                  <a:schemeClr val="bg1"/>
                </a:solidFill>
              </a:rPr>
              <a:t>ip</a:t>
            </a:r>
            <a:r>
              <a:rPr lang="en-US" altLang="zh-CN" dirty="0">
                <a:solidFill>
                  <a:schemeClr val="bg1"/>
                </a:solidFill>
              </a:rPr>
              <a:t>": "192.168.3.1",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"port": 6379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欢迎加入我们的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程序员在囧途教育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、主群：</a:t>
            </a:r>
            <a:r>
              <a:rPr lang="en-US" altLang="zh-CN">
                <a:solidFill>
                  <a:schemeClr val="bg1"/>
                </a:solidFill>
              </a:rPr>
              <a:t>606976586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15658</TotalTime>
  <Words>96</Words>
  <Application>Microsoft Office PowerPoint</Application>
  <PresentationFormat>自定义</PresentationFormat>
  <Paragraphs>24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Office 主题</vt:lpstr>
      <vt:lpstr>3_Office 主题​​</vt:lpstr>
      <vt:lpstr>go-micro配置(1):读取JSON配置、映射struct</vt:lpstr>
      <vt:lpstr>使用JSON的方式</vt:lpstr>
      <vt:lpstr>欢迎加入我们的QQ群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1582</cp:revision>
  <dcterms:created xsi:type="dcterms:W3CDTF">2016-05-22T15:40:23Z</dcterms:created>
  <dcterms:modified xsi:type="dcterms:W3CDTF">2020-04-22T05:27:25Z</dcterms:modified>
</cp:coreProperties>
</file>